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59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20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05.01.2015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05.01.2015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05.01.2015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05.01.2015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05.01.2015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05.01.2015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05.01.2015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05.01.2015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05.01.2015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05.01.2015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05.01.2015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 userDrawn="1"/>
        </p:nvSpPr>
        <p:spPr>
          <a:xfrm>
            <a:off x="395536" y="404664"/>
            <a:ext cx="8352928" cy="60486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2" name="Группа 13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8" name="Рисунок 7" descr="0_8781d_ea3e27ef_L.png"/>
            <p:cNvPicPr>
              <a:picLocks noChangeAspect="1"/>
            </p:cNvPicPr>
            <p:nvPr userDrawn="1"/>
          </p:nvPicPr>
          <p:blipFill>
            <a:blip r:embed="rId13" cstate="email"/>
            <a:srcRect/>
            <a:stretch>
              <a:fillRect/>
            </a:stretch>
          </p:blipFill>
          <p:spPr>
            <a:xfrm>
              <a:off x="0" y="0"/>
              <a:ext cx="5976664" cy="546224"/>
            </a:xfrm>
            <a:prstGeom prst="rect">
              <a:avLst/>
            </a:prstGeom>
          </p:spPr>
        </p:pic>
        <p:pic>
          <p:nvPicPr>
            <p:cNvPr id="9" name="Рисунок 8" descr="0_8781d_ea3e27ef_L.png"/>
            <p:cNvPicPr>
              <a:picLocks noChangeAspect="1"/>
            </p:cNvPicPr>
            <p:nvPr userDrawn="1"/>
          </p:nvPicPr>
          <p:blipFill>
            <a:blip r:embed="rId13" cstate="email"/>
            <a:srcRect/>
            <a:stretch>
              <a:fillRect/>
            </a:stretch>
          </p:blipFill>
          <p:spPr>
            <a:xfrm flipV="1">
              <a:off x="0" y="6311776"/>
              <a:ext cx="5976664" cy="546224"/>
            </a:xfrm>
            <a:prstGeom prst="rect">
              <a:avLst/>
            </a:prstGeom>
          </p:spPr>
        </p:pic>
        <p:pic>
          <p:nvPicPr>
            <p:cNvPr id="10" name="Рисунок 9" descr="0_8781d_ea3e27ef_L.png"/>
            <p:cNvPicPr>
              <a:picLocks noChangeAspect="1"/>
            </p:cNvPicPr>
            <p:nvPr userDrawn="1"/>
          </p:nvPicPr>
          <p:blipFill>
            <a:blip r:embed="rId13" cstate="email"/>
            <a:srcRect/>
            <a:stretch>
              <a:fillRect/>
            </a:stretch>
          </p:blipFill>
          <p:spPr>
            <a:xfrm rot="16200000">
              <a:off x="-2751224" y="3155888"/>
              <a:ext cx="6048672" cy="546224"/>
            </a:xfrm>
            <a:prstGeom prst="rect">
              <a:avLst/>
            </a:prstGeom>
          </p:spPr>
        </p:pic>
        <p:pic>
          <p:nvPicPr>
            <p:cNvPr id="11" name="Рисунок 10" descr="0_8781d_ea3e27ef_L.png"/>
            <p:cNvPicPr>
              <a:picLocks noChangeAspect="1"/>
            </p:cNvPicPr>
            <p:nvPr userDrawn="1"/>
          </p:nvPicPr>
          <p:blipFill>
            <a:blip r:embed="rId13" cstate="email"/>
            <a:srcRect/>
            <a:stretch>
              <a:fillRect/>
            </a:stretch>
          </p:blipFill>
          <p:spPr>
            <a:xfrm rot="5400000" flipH="1">
              <a:off x="5846552" y="3155888"/>
              <a:ext cx="6048672" cy="546224"/>
            </a:xfrm>
            <a:prstGeom prst="rect">
              <a:avLst/>
            </a:prstGeom>
          </p:spPr>
        </p:pic>
        <p:pic>
          <p:nvPicPr>
            <p:cNvPr id="12" name="Рисунок 11" descr="0_8781d_ea3e27ef_L.png"/>
            <p:cNvPicPr>
              <a:picLocks noChangeAspect="1"/>
            </p:cNvPicPr>
            <p:nvPr userDrawn="1"/>
          </p:nvPicPr>
          <p:blipFill>
            <a:blip r:embed="rId14" cstate="email"/>
            <a:srcRect/>
            <a:stretch>
              <a:fillRect/>
            </a:stretch>
          </p:blipFill>
          <p:spPr>
            <a:xfrm>
              <a:off x="5940152" y="0"/>
              <a:ext cx="3203848" cy="546224"/>
            </a:xfrm>
            <a:prstGeom prst="rect">
              <a:avLst/>
            </a:prstGeom>
          </p:spPr>
        </p:pic>
        <p:pic>
          <p:nvPicPr>
            <p:cNvPr id="13" name="Рисунок 12" descr="0_8781d_ea3e27ef_L.png"/>
            <p:cNvPicPr>
              <a:picLocks noChangeAspect="1"/>
            </p:cNvPicPr>
            <p:nvPr userDrawn="1"/>
          </p:nvPicPr>
          <p:blipFill>
            <a:blip r:embed="rId14" cstate="email"/>
            <a:srcRect/>
            <a:stretch>
              <a:fillRect/>
            </a:stretch>
          </p:blipFill>
          <p:spPr>
            <a:xfrm flipV="1">
              <a:off x="5940152" y="6311776"/>
              <a:ext cx="3203848" cy="546224"/>
            </a:xfrm>
            <a:prstGeom prst="rect">
              <a:avLst/>
            </a:prstGeom>
          </p:spPr>
        </p:pic>
      </p:grpSp>
      <p:sp>
        <p:nvSpPr>
          <p:cNvPr id="17409" name="Rectangle 1"/>
          <p:cNvSpPr>
            <a:spLocks noChangeArrowheads="1"/>
          </p:cNvSpPr>
          <p:nvPr userDrawn="1"/>
        </p:nvSpPr>
        <p:spPr bwMode="auto">
          <a:xfrm>
            <a:off x="428596" y="6151338"/>
            <a:ext cx="1244251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docviewer.yandex.ru/r.xml?sk=a5e3c43a165e6de99aee705e6d2d70d7&amp;url=https%3A%2F%2Fimg-fotki.yandex.ru%2Fget%2F9108%2F134091466.a5%2F0_c1ab4_ec9f364a_S" TargetMode="External"/><Relationship Id="rId13" Type="http://schemas.openxmlformats.org/officeDocument/2006/relationships/hyperlink" Target="http://s4.pic4you.ru/y2014/10-21/24687/4664985-thumb.png" TargetMode="External"/><Relationship Id="rId3" Type="http://schemas.openxmlformats.org/officeDocument/2006/relationships/hyperlink" Target="http://zanimatika.narod.ru/Narabotki14_skladki.htm" TargetMode="External"/><Relationship Id="rId7" Type="http://schemas.openxmlformats.org/officeDocument/2006/relationships/hyperlink" Target="https://docviewer.yandex.ru/r.xml?sk=a5e3c43a165e6de99aee705e6d2d70d7&amp;url=https%3A%2F%2Fimg-fotki.yandex.ru%2Fget%2F9360%2F134091466.a5%2F0_c1ab2_6c3e095e_S" TargetMode="External"/><Relationship Id="rId12" Type="http://schemas.openxmlformats.org/officeDocument/2006/relationships/hyperlink" Target="https://docviewer.yandex.ru/r.xml?sk=a5e3c43a165e6de99aee705e6d2d70d7&amp;url=https%3A%2F%2Fimg-fotki.yandex.ru%2Fget%2F9308%2F134091466.a5%2F0_c1abe_39ffdadd_S" TargetMode="External"/><Relationship Id="rId2" Type="http://schemas.openxmlformats.org/officeDocument/2006/relationships/hyperlink" Target="http://img-fotki.yandex.ru/get/5633/39663434.369/0_8781d_ea3e27ef_L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cviewer.yandex.ru/r.xml?sk=a5e3c43a165e6de99aee705e6d2d70d7&amp;url=https%3A%2F%2Fimg-fotki.yandex.ru%2Fget%2F9474%2F134091466.a5%2F0_c1ab1_48f0c836_S" TargetMode="External"/><Relationship Id="rId11" Type="http://schemas.openxmlformats.org/officeDocument/2006/relationships/hyperlink" Target="https://docviewer.yandex.ru/r.xml?sk=a5e3c43a165e6de99aee705e6d2d70d7&amp;url=https%3A%2F%2Fimg-fotki.yandex.ru%2Fget%2F9153%2F134091466.a5%2F0_c1abd_25068d8c_S" TargetMode="External"/><Relationship Id="rId5" Type="http://schemas.openxmlformats.org/officeDocument/2006/relationships/hyperlink" Target="http://slavclub.ru/zagadki/razniezagadki/1568-zagadki_pro_prodavca.html" TargetMode="External"/><Relationship Id="rId15" Type="http://schemas.openxmlformats.org/officeDocument/2006/relationships/hyperlink" Target="http://ukomr.ru/upload/medialibrary/eb4/nhonlof.png" TargetMode="External"/><Relationship Id="rId10" Type="http://schemas.openxmlformats.org/officeDocument/2006/relationships/hyperlink" Target="https://docviewer.yandex.ru/r.xml?sk=a5e3c43a165e6de99aee705e6d2d70d7&amp;url=https%3A%2F%2Fimg-fotki.yandex.ru%2Fget%2F9359%2F134091466.a5%2F0_c1ab9_d4086014_S" TargetMode="External"/><Relationship Id="rId4" Type="http://schemas.openxmlformats.org/officeDocument/2006/relationships/hyperlink" Target="http://www.zagadki.org/riddles/professions/1" TargetMode="External"/><Relationship Id="rId9" Type="http://schemas.openxmlformats.org/officeDocument/2006/relationships/hyperlink" Target="https://docviewer.yandex.ru/r.xml?sk=a5e3c43a165e6de99aee705e6d2d70d7&amp;url=https%3A%2F%2Fimg-fotki.yandex.ru%2Fget%2F9509%2F134091466.a5%2F0_c1ab8_a12ae972_S" TargetMode="External"/><Relationship Id="rId14" Type="http://schemas.openxmlformats.org/officeDocument/2006/relationships/hyperlink" Target="http://muhammad-mustafa.ru/wp-content/uploads/2012/05/%D0%9A%D0%BE%D0%B7%D0%BB%D0%B5%D0%BD%D0%BE%D0%BA.pn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audio" Target="../media/audio2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s4.pic4you.ru/y2014/10-21/24687/4664985-thumb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216423"/>
            <a:ext cx="2786082" cy="4981515"/>
          </a:xfrm>
          <a:prstGeom prst="rect">
            <a:avLst/>
          </a:prstGeom>
          <a:noFill/>
        </p:spPr>
      </p:pic>
      <p:sp>
        <p:nvSpPr>
          <p:cNvPr id="6" name="Вертикальный свиток 5"/>
          <p:cNvSpPr/>
          <p:nvPr/>
        </p:nvSpPr>
        <p:spPr>
          <a:xfrm>
            <a:off x="2786050" y="714356"/>
            <a:ext cx="5715040" cy="5500726"/>
          </a:xfrm>
          <a:prstGeom prst="verticalScroll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latin typeface="a_RussDecor" pitchFamily="82" charset="-52"/>
              </a:rPr>
              <a:t>Интерактивный кроссворд</a:t>
            </a:r>
          </a:p>
          <a:p>
            <a:pPr algn="ctr"/>
            <a:r>
              <a:rPr lang="ru-RU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ussDecor" pitchFamily="82" charset="-52"/>
              </a:rPr>
              <a:t>«</a:t>
            </a: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ussDecor" pitchFamily="82" charset="-52"/>
              </a:rPr>
              <a:t>П</a:t>
            </a:r>
            <a:r>
              <a:rPr lang="ru-RU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ussDecor" pitchFamily="82" charset="-52"/>
              </a:rPr>
              <a:t>р</a:t>
            </a:r>
            <a:r>
              <a:rPr lang="ru-RU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ussDecor" pitchFamily="82" charset="-52"/>
              </a:rPr>
              <a:t>о</a:t>
            </a: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ussDecor" pitchFamily="82" charset="-52"/>
              </a:rPr>
              <a:t>ф</a:t>
            </a:r>
            <a:r>
              <a:rPr lang="ru-RU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ussDecor" pitchFamily="82" charset="-52"/>
              </a:rPr>
              <a:t>е</a:t>
            </a:r>
            <a:r>
              <a:rPr lang="ru-RU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ussDecor" pitchFamily="82" charset="-52"/>
              </a:rPr>
              <a:t>с</a:t>
            </a: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ussDecor" pitchFamily="82" charset="-52"/>
              </a:rPr>
              <a:t>с</a:t>
            </a:r>
            <a:r>
              <a:rPr lang="ru-RU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ussDecor" pitchFamily="82" charset="-52"/>
              </a:rPr>
              <a:t>и</a:t>
            </a:r>
            <a:r>
              <a:rPr lang="ru-RU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ussDecor" pitchFamily="82" charset="-52"/>
              </a:rPr>
              <a:t>и</a:t>
            </a: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ussDecor" pitchFamily="82" charset="-52"/>
              </a:rPr>
              <a:t>»</a:t>
            </a:r>
          </a:p>
          <a:p>
            <a:pPr algn="ctr"/>
            <a:r>
              <a:rPr lang="ru-RU" sz="2800" dirty="0" smtClean="0">
                <a:solidFill>
                  <a:srgbClr val="7030A0"/>
                </a:solidFill>
                <a:latin typeface="a_RussDecor" pitchFamily="82" charset="-52"/>
              </a:rPr>
              <a:t>Часть </a:t>
            </a:r>
            <a:r>
              <a:rPr lang="ru-RU" sz="2800" dirty="0" smtClean="0">
                <a:solidFill>
                  <a:srgbClr val="7030A0"/>
                </a:solidFill>
                <a:latin typeface="a_RussDecor" pitchFamily="82" charset="-52"/>
              </a:rPr>
              <a:t>2</a:t>
            </a:r>
            <a:endParaRPr lang="ru-RU" sz="2800" dirty="0">
              <a:solidFill>
                <a:srgbClr val="7030A0"/>
              </a:solidFill>
              <a:latin typeface="a_RussDecor" pitchFamily="82" charset="-5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17412" y="1428736"/>
            <a:ext cx="19364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МКОУ «СОШ ст. Евсино»</a:t>
            </a:r>
          </a:p>
          <a:p>
            <a:pPr algn="ctr"/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Искитимского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района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Новосибирской области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42874" y="5429264"/>
            <a:ext cx="20233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Автор презентации: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Фокина Лидия Петровна,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2015</a:t>
            </a: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01024" y="5857892"/>
            <a:ext cx="571504" cy="428628"/>
          </a:xfrm>
          <a:prstGeom prst="actionButtonForwardNext">
            <a:avLst/>
          </a:prstGeom>
          <a:solidFill>
            <a:schemeClr val="bg1">
              <a:lumMod val="95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Picture 2" descr="http://s4.pic4you.ru/y2014/10-21/24687/4664985-thumb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14678" y="3244976"/>
            <a:ext cx="1714512" cy="3065547"/>
          </a:xfrm>
          <a:prstGeom prst="rect">
            <a:avLst/>
          </a:prstGeom>
          <a:noFill/>
        </p:spPr>
      </p:pic>
      <p:grpSp>
        <p:nvGrpSpPr>
          <p:cNvPr id="118" name="Группа 117"/>
          <p:cNvGrpSpPr/>
          <p:nvPr/>
        </p:nvGrpSpPr>
        <p:grpSpPr>
          <a:xfrm>
            <a:off x="7290849" y="1428736"/>
            <a:ext cx="1152497" cy="1938992"/>
            <a:chOff x="7715272" y="4786322"/>
            <a:chExt cx="1152497" cy="1938992"/>
          </a:xfrm>
        </p:grpSpPr>
        <p:pic>
          <p:nvPicPr>
            <p:cNvPr id="107" name="Picture 4" descr="http://muhammad-mustafa.ru/wp-content/uploads/2012/05/%D0%9A%D0%BE%D0%B7%D0%BB%D0%B5%D0%BD%D0%BE%D0%BA.pn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8143900" y="5143512"/>
              <a:ext cx="723869" cy="1064513"/>
            </a:xfrm>
            <a:prstGeom prst="rect">
              <a:avLst/>
            </a:prstGeom>
            <a:noFill/>
          </p:spPr>
        </p:pic>
        <p:sp>
          <p:nvSpPr>
            <p:cNvPr id="109" name="TextBox 108"/>
            <p:cNvSpPr txBox="1"/>
            <p:nvPr/>
          </p:nvSpPr>
          <p:spPr>
            <a:xfrm>
              <a:off x="7715272" y="4786322"/>
              <a:ext cx="591829" cy="1938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0" b="1" dirty="0" smtClean="0">
                  <a:solidFill>
                    <a:srgbClr val="FF0000"/>
                  </a:solidFill>
                  <a:latin typeface="a_RussDecor" pitchFamily="82" charset="-52"/>
                </a:rPr>
                <a:t>!</a:t>
              </a:r>
              <a:endParaRPr lang="ru-RU" sz="12000" b="1" dirty="0">
                <a:solidFill>
                  <a:srgbClr val="FF0000"/>
                </a:solidFill>
                <a:latin typeface="a_RussDecor" pitchFamily="82" charset="-52"/>
              </a:endParaRPr>
            </a:p>
          </p:txBody>
        </p:sp>
      </p:grpSp>
      <p:grpSp>
        <p:nvGrpSpPr>
          <p:cNvPr id="117" name="Группа 116"/>
          <p:cNvGrpSpPr/>
          <p:nvPr/>
        </p:nvGrpSpPr>
        <p:grpSpPr>
          <a:xfrm>
            <a:off x="5197495" y="1428736"/>
            <a:ext cx="2064989" cy="2735361"/>
            <a:chOff x="3500430" y="214290"/>
            <a:chExt cx="2064989" cy="2735361"/>
          </a:xfrm>
        </p:grpSpPr>
        <p:pic>
          <p:nvPicPr>
            <p:cNvPr id="97" name="Picture 6" descr="http://ukomr.ru/upload/medialibrary/eb4/nhonlof.pn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3929058" y="1714488"/>
              <a:ext cx="1357322" cy="1235163"/>
            </a:xfrm>
            <a:prstGeom prst="rect">
              <a:avLst/>
            </a:prstGeom>
            <a:noFill/>
          </p:spPr>
        </p:pic>
        <p:sp>
          <p:nvSpPr>
            <p:cNvPr id="110" name="TextBox 109"/>
            <p:cNvSpPr txBox="1"/>
            <p:nvPr/>
          </p:nvSpPr>
          <p:spPr>
            <a:xfrm>
              <a:off x="3500430" y="214290"/>
              <a:ext cx="2064989" cy="1938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0" b="1" dirty="0" err="1" smtClean="0">
                  <a:solidFill>
                    <a:srgbClr val="FF0000"/>
                  </a:solidFill>
                  <a:latin typeface="a_RussDecor" pitchFamily="82" charset="-52"/>
                </a:rPr>
                <a:t>цы</a:t>
              </a:r>
              <a:endParaRPr lang="ru-RU" sz="12000" b="1" dirty="0">
                <a:solidFill>
                  <a:srgbClr val="FF0000"/>
                </a:solidFill>
                <a:latin typeface="a_RussDecor" pitchFamily="82" charset="-52"/>
              </a:endParaRPr>
            </a:p>
          </p:txBody>
        </p:sp>
      </p:grpSp>
      <p:grpSp>
        <p:nvGrpSpPr>
          <p:cNvPr id="115" name="Группа 114"/>
          <p:cNvGrpSpPr/>
          <p:nvPr/>
        </p:nvGrpSpPr>
        <p:grpSpPr>
          <a:xfrm>
            <a:off x="504239" y="1500174"/>
            <a:ext cx="2182008" cy="2592485"/>
            <a:chOff x="3500430" y="3929066"/>
            <a:chExt cx="2182008" cy="2592485"/>
          </a:xfrm>
        </p:grpSpPr>
        <p:sp>
          <p:nvSpPr>
            <p:cNvPr id="112" name="TextBox 111"/>
            <p:cNvSpPr txBox="1"/>
            <p:nvPr/>
          </p:nvSpPr>
          <p:spPr>
            <a:xfrm>
              <a:off x="3500430" y="3929066"/>
              <a:ext cx="2182008" cy="1938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0" b="1" dirty="0" smtClean="0">
                  <a:solidFill>
                    <a:srgbClr val="FF0000"/>
                  </a:solidFill>
                  <a:latin typeface="a_RussDecor" pitchFamily="82" charset="-52"/>
                </a:rPr>
                <a:t>Мо</a:t>
              </a:r>
              <a:endParaRPr lang="ru-RU" sz="12000" b="1" dirty="0">
                <a:solidFill>
                  <a:srgbClr val="FF0000"/>
                </a:solidFill>
                <a:latin typeface="a_RussDecor" pitchFamily="82" charset="-52"/>
              </a:endParaRPr>
            </a:p>
          </p:txBody>
        </p:sp>
        <p:pic>
          <p:nvPicPr>
            <p:cNvPr id="113" name="Picture 6" descr="http://ukomr.ru/upload/medialibrary/eb4/nhonlof.pn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3929058" y="5286388"/>
              <a:ext cx="1357322" cy="1235163"/>
            </a:xfrm>
            <a:prstGeom prst="rect">
              <a:avLst/>
            </a:prstGeom>
            <a:noFill/>
          </p:spPr>
        </p:pic>
      </p:grpSp>
      <p:grpSp>
        <p:nvGrpSpPr>
          <p:cNvPr id="116" name="Группа 115"/>
          <p:cNvGrpSpPr/>
          <p:nvPr/>
        </p:nvGrpSpPr>
        <p:grpSpPr>
          <a:xfrm>
            <a:off x="2714612" y="785794"/>
            <a:ext cx="2454518" cy="2581934"/>
            <a:chOff x="6689482" y="1857364"/>
            <a:chExt cx="2454518" cy="2581934"/>
          </a:xfrm>
        </p:grpSpPr>
        <p:sp>
          <p:nvSpPr>
            <p:cNvPr id="111" name="TextBox 110"/>
            <p:cNvSpPr txBox="1"/>
            <p:nvPr/>
          </p:nvSpPr>
          <p:spPr>
            <a:xfrm>
              <a:off x="6689482" y="2500306"/>
              <a:ext cx="2454518" cy="1938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0" b="1" dirty="0" err="1" smtClean="0">
                  <a:solidFill>
                    <a:srgbClr val="FF0000"/>
                  </a:solidFill>
                  <a:latin typeface="a_RussDecor" pitchFamily="82" charset="-52"/>
                </a:rPr>
                <a:t>лод</a:t>
              </a:r>
              <a:endParaRPr lang="ru-RU" sz="12000" b="1" dirty="0">
                <a:solidFill>
                  <a:srgbClr val="FF0000"/>
                </a:solidFill>
                <a:latin typeface="a_RussDecor" pitchFamily="82" charset="-52"/>
              </a:endParaRPr>
            </a:p>
          </p:txBody>
        </p:sp>
        <p:pic>
          <p:nvPicPr>
            <p:cNvPr id="114" name="Picture 6" descr="http://ukomr.ru/upload/medialibrary/eb4/nhonlof.pn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 flipH="1">
              <a:off x="7286644" y="1857364"/>
              <a:ext cx="1285884" cy="1170154"/>
            </a:xfrm>
            <a:prstGeom prst="rect">
              <a:avLst/>
            </a:prstGeom>
            <a:noFill/>
          </p:spPr>
        </p:pic>
      </p:grpSp>
      <p:sp>
        <p:nvSpPr>
          <p:cNvPr id="119" name="Умножение 118">
            <a:hlinkClick r:id="" action="ppaction://hlinkshowjump?jump=endshow"/>
          </p:cNvPr>
          <p:cNvSpPr/>
          <p:nvPr/>
        </p:nvSpPr>
        <p:spPr>
          <a:xfrm>
            <a:off x="7929586" y="5643578"/>
            <a:ext cx="714380" cy="714380"/>
          </a:xfrm>
          <a:prstGeom prst="mathMultiply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Используемые источники: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052736"/>
            <a:ext cx="7929618" cy="5162346"/>
          </a:xfrm>
        </p:spPr>
        <p:txBody>
          <a:bodyPr/>
          <a:lstStyle/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Кружево </a:t>
            </a:r>
          </a:p>
          <a:p>
            <a:pPr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http://img-fotki.yandex.ru/get/5633/39663434.369/0_8781d_ea3e27ef_L.png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Загадки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3"/>
              </a:rPr>
              <a:t>zanimatika.narod.ru/Narabotki14_skladki.htm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Загадки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4"/>
              </a:rPr>
              <a:t>www.zagadki.org/riddles/professions/1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Загадки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5"/>
              </a:rPr>
              <a:t>slavclub.ru/zagadki/razniezagadki/1568-zagadki_pro_prodavca.html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Учитель 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https://img-fotki.yandex.ru/get/9474/134091466.a5/0_c1ab1_48f0c836_S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Врач 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https://img-fotki.yandex.ru/get/9360/134091466.a5/0_c1ab2_6c3e095e_S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Строитель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https://img-fotki.yandex.ru/get/9108/134091466.a5/0_c1ab4_ec9f364a_S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Водитель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https://img-fotki.yandex.ru/get/9509/134091466.a5/0_c1ab8_a12ae972_S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Маляр 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https://img-fotki.yandex.ru/get/9359/134091466.a5/0_c1ab9_d4086014_S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Продавец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https://img-fotki.yandex.ru/get/9153/134091466.a5/0_c1abd_25068d8c_S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Художник 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12"/>
              </a:rPr>
              <a:t>https://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12"/>
              </a:rPr>
              <a:t>img-fotki.yandex.ru/get/9308/134091466.a5/0_c1abe_39ffdadd_S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Коза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13"/>
              </a:rPr>
              <a:t>http://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13"/>
              </a:rPr>
              <a:t>s4.pic4you.ru/y2014/10-21/24687/4664985-thumb.png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Козлёнок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14"/>
              </a:rPr>
              <a:t>http://muhammad-mustafa.ru/wp-content/uploads/2012/05/%D0%9A%D0%BE%D0%B7%D0%BB%D0%B5%D0%BD%D0%BE%D0%BA.png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Козлята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15"/>
              </a:rPr>
              <a:t>http://ukomr.ru/upload/medialibrary/eb4/nhonlof.png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возврат 3">
            <a:hlinkClick r:id="" action="ppaction://hlinkshowjump?jump=lastslideviewed" highlightClick="1"/>
          </p:cNvPr>
          <p:cNvSpPr/>
          <p:nvPr/>
        </p:nvSpPr>
        <p:spPr>
          <a:xfrm>
            <a:off x="8001024" y="5786454"/>
            <a:ext cx="500066" cy="500066"/>
          </a:xfrm>
          <a:prstGeom prst="actionButtonReturn">
            <a:avLst/>
          </a:prstGeom>
          <a:solidFill>
            <a:schemeClr val="bg1">
              <a:lumMod val="95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4.pic4you.ru/y2014/10-21/24687/4664985-thumb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216423"/>
            <a:ext cx="2786082" cy="4981515"/>
          </a:xfrm>
          <a:prstGeom prst="rect">
            <a:avLst/>
          </a:prstGeom>
          <a:noFill/>
        </p:spPr>
      </p:pic>
      <p:sp>
        <p:nvSpPr>
          <p:cNvPr id="3" name="Вертикальный свиток 2"/>
          <p:cNvSpPr/>
          <p:nvPr/>
        </p:nvSpPr>
        <p:spPr>
          <a:xfrm>
            <a:off x="2786050" y="714356"/>
            <a:ext cx="5715040" cy="5500726"/>
          </a:xfrm>
          <a:prstGeom prst="verticalScroll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500430" y="1643050"/>
            <a:ext cx="428628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a_RussDecor" pitchFamily="82" charset="-52"/>
                <a:cs typeface="Times New Roman" pitchFamily="18" charset="0"/>
              </a:rPr>
              <a:t>Здравствуйте, ребята!</a:t>
            </a:r>
          </a:p>
          <a:p>
            <a:pPr algn="ctr"/>
            <a:endParaRPr lang="ru-RU" sz="800" dirty="0" smtClean="0">
              <a:latin typeface="a_RussDecor" pitchFamily="82" charset="-52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a_RussDecor" pitchFamily="82" charset="-52"/>
                <a:cs typeface="Times New Roman" pitchFamily="18" charset="0"/>
              </a:rPr>
              <a:t>Вы любите разгадывать кроссворды?</a:t>
            </a:r>
          </a:p>
          <a:p>
            <a:pPr algn="ctr"/>
            <a:r>
              <a:rPr lang="ru-RU" sz="2400" dirty="0" smtClean="0">
                <a:latin typeface="a_RussDecor" pitchFamily="82" charset="-52"/>
                <a:cs typeface="Times New Roman" pitchFamily="18" charset="0"/>
              </a:rPr>
              <a:t>Давайте попробуем!</a:t>
            </a:r>
          </a:p>
          <a:p>
            <a:pPr algn="ctr"/>
            <a:r>
              <a:rPr lang="ru-RU" sz="2400" dirty="0" smtClean="0">
                <a:latin typeface="a_RussDecor" pitchFamily="82" charset="-52"/>
                <a:cs typeface="Times New Roman" pitchFamily="18" charset="0"/>
              </a:rPr>
              <a:t>Внимательно прочитайте загадку и, когда ответ будет готов, </a:t>
            </a:r>
            <a:r>
              <a:rPr lang="ru-RU" sz="2400" dirty="0" smtClean="0">
                <a:latin typeface="a_RussDecor" pitchFamily="82" charset="-52"/>
                <a:cs typeface="Times New Roman" pitchFamily="18" charset="0"/>
              </a:rPr>
              <a:t>наберите на клавиатуре.</a:t>
            </a:r>
            <a:endParaRPr lang="ru-RU" sz="2400" dirty="0" smtClean="0">
              <a:latin typeface="a_RussDecor" pitchFamily="82" charset="-52"/>
              <a:cs typeface="Times New Roman" pitchFamily="18" charset="0"/>
            </a:endParaRPr>
          </a:p>
          <a:p>
            <a:pPr marL="342900" indent="-342900" algn="ctr">
              <a:buAutoNum type="arabicPeriod"/>
            </a:pPr>
            <a:endParaRPr lang="ru-RU" sz="800" dirty="0" smtClean="0">
              <a:latin typeface="a_RussDecor" pitchFamily="82" charset="-52"/>
              <a:cs typeface="Times New Roman" pitchFamily="18" charset="0"/>
            </a:endParaRPr>
          </a:p>
          <a:p>
            <a:pPr marL="342900" indent="-342900" algn="ctr"/>
            <a:r>
              <a:rPr lang="ru-RU" sz="3200" b="1" dirty="0" smtClean="0">
                <a:solidFill>
                  <a:srgbClr val="7030A0"/>
                </a:solidFill>
                <a:latin typeface="a_RussDecor" pitchFamily="82" charset="-52"/>
                <a:cs typeface="Times New Roman" pitchFamily="18" charset="0"/>
              </a:rPr>
              <a:t>Желаю удачи!</a:t>
            </a:r>
            <a:endParaRPr lang="ru-RU" sz="3200" dirty="0">
              <a:solidFill>
                <a:srgbClr val="7030A0"/>
              </a:solidFill>
              <a:latin typeface="a_RussDecor" pitchFamily="82" charset="-52"/>
              <a:cs typeface="Times New Roman" pitchFamily="18" charset="0"/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001024" y="5857892"/>
            <a:ext cx="571504" cy="428628"/>
          </a:xfrm>
          <a:prstGeom prst="actionButtonForwardNext">
            <a:avLst/>
          </a:prstGeom>
          <a:solidFill>
            <a:schemeClr val="bg1">
              <a:lumMod val="95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сведения 5">
            <a:hlinkClick r:id="" action="ppaction://hlinkshowjump?jump=lastslide" highlightClick="1"/>
          </p:cNvPr>
          <p:cNvSpPr/>
          <p:nvPr/>
        </p:nvSpPr>
        <p:spPr>
          <a:xfrm>
            <a:off x="571472" y="642918"/>
            <a:ext cx="500066" cy="571504"/>
          </a:xfrm>
          <a:prstGeom prst="actionButtonInformation">
            <a:avLst/>
          </a:prstGeom>
          <a:solidFill>
            <a:schemeClr val="bg1">
              <a:lumMod val="95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Стрелка вниз 93"/>
          <p:cNvSpPr/>
          <p:nvPr/>
        </p:nvSpPr>
        <p:spPr>
          <a:xfrm>
            <a:off x="5643570" y="642918"/>
            <a:ext cx="285752" cy="42862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Прямоугольник 94"/>
          <p:cNvSpPr/>
          <p:nvPr/>
        </p:nvSpPr>
        <p:spPr>
          <a:xfrm>
            <a:off x="642910" y="642918"/>
            <a:ext cx="2214578" cy="2714644"/>
          </a:xfrm>
          <a:prstGeom prst="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15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" name="Стрелка вправо 96">
            <a:hlinkClick r:id="" action="ppaction://hlinkshowjump?jump=nextslide"/>
          </p:cNvPr>
          <p:cNvSpPr/>
          <p:nvPr/>
        </p:nvSpPr>
        <p:spPr>
          <a:xfrm>
            <a:off x="7643834" y="3786190"/>
            <a:ext cx="857256" cy="42862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Прямоугольник 85"/>
          <p:cNvSpPr/>
          <p:nvPr/>
        </p:nvSpPr>
        <p:spPr>
          <a:xfrm>
            <a:off x="2276583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93" name="Прямоугольник 92"/>
          <p:cNvSpPr/>
          <p:nvPr/>
        </p:nvSpPr>
        <p:spPr>
          <a:xfrm>
            <a:off x="2857488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</a:t>
            </a:r>
          </a:p>
        </p:txBody>
      </p:sp>
      <p:sp>
        <p:nvSpPr>
          <p:cNvPr id="96" name="Прямоугольник 95"/>
          <p:cNvSpPr/>
          <p:nvPr/>
        </p:nvSpPr>
        <p:spPr>
          <a:xfrm>
            <a:off x="3438393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98" name="Прямоугольник 97"/>
          <p:cNvSpPr/>
          <p:nvPr/>
        </p:nvSpPr>
        <p:spPr>
          <a:xfrm>
            <a:off x="4019298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</a:t>
            </a:r>
          </a:p>
        </p:txBody>
      </p:sp>
      <p:sp>
        <p:nvSpPr>
          <p:cNvPr id="100" name="Прямоугольник 99"/>
          <p:cNvSpPr/>
          <p:nvPr/>
        </p:nvSpPr>
        <p:spPr>
          <a:xfrm>
            <a:off x="4600202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</a:p>
        </p:txBody>
      </p:sp>
      <p:sp>
        <p:nvSpPr>
          <p:cNvPr id="101" name="Прямоугольник 100"/>
          <p:cNvSpPr/>
          <p:nvPr/>
        </p:nvSpPr>
        <p:spPr>
          <a:xfrm>
            <a:off x="5181107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02" name="Прямоугольник 101"/>
          <p:cNvSpPr/>
          <p:nvPr/>
        </p:nvSpPr>
        <p:spPr>
          <a:xfrm>
            <a:off x="5762012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Ё</a:t>
            </a:r>
          </a:p>
        </p:txBody>
      </p:sp>
      <p:sp>
        <p:nvSpPr>
          <p:cNvPr id="103" name="Прямоугольник 102"/>
          <p:cNvSpPr/>
          <p:nvPr/>
        </p:nvSpPr>
        <p:spPr>
          <a:xfrm>
            <a:off x="6342917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</a:t>
            </a:r>
          </a:p>
        </p:txBody>
      </p:sp>
      <p:sp>
        <p:nvSpPr>
          <p:cNvPr id="104" name="Прямоугольник 103"/>
          <p:cNvSpPr/>
          <p:nvPr/>
        </p:nvSpPr>
        <p:spPr>
          <a:xfrm>
            <a:off x="6923822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</a:p>
        </p:txBody>
      </p:sp>
      <p:sp>
        <p:nvSpPr>
          <p:cNvPr id="105" name="Прямоугольник 104"/>
          <p:cNvSpPr/>
          <p:nvPr/>
        </p:nvSpPr>
        <p:spPr>
          <a:xfrm>
            <a:off x="7504727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06" name="Прямоугольник 105"/>
          <p:cNvSpPr/>
          <p:nvPr/>
        </p:nvSpPr>
        <p:spPr>
          <a:xfrm>
            <a:off x="1986130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Й</a:t>
            </a:r>
          </a:p>
        </p:txBody>
      </p:sp>
      <p:sp>
        <p:nvSpPr>
          <p:cNvPr id="107" name="Прямоугольник 106"/>
          <p:cNvSpPr/>
          <p:nvPr/>
        </p:nvSpPr>
        <p:spPr>
          <a:xfrm>
            <a:off x="2567035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108" name="Прямоугольник 107"/>
          <p:cNvSpPr/>
          <p:nvPr/>
        </p:nvSpPr>
        <p:spPr>
          <a:xfrm>
            <a:off x="3147940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109" name="Прямоугольник 108"/>
          <p:cNvSpPr/>
          <p:nvPr/>
        </p:nvSpPr>
        <p:spPr>
          <a:xfrm>
            <a:off x="3728845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110" name="Прямоугольник 109"/>
          <p:cNvSpPr/>
          <p:nvPr/>
        </p:nvSpPr>
        <p:spPr>
          <a:xfrm>
            <a:off x="4309750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111" name="Прямоугольник 110"/>
          <p:cNvSpPr/>
          <p:nvPr/>
        </p:nvSpPr>
        <p:spPr>
          <a:xfrm>
            <a:off x="4890655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12" name="Прямоугольник 111"/>
          <p:cNvSpPr/>
          <p:nvPr/>
        </p:nvSpPr>
        <p:spPr>
          <a:xfrm>
            <a:off x="5471560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</a:p>
        </p:txBody>
      </p:sp>
      <p:sp>
        <p:nvSpPr>
          <p:cNvPr id="113" name="Прямоугольник 112"/>
          <p:cNvSpPr/>
          <p:nvPr/>
        </p:nvSpPr>
        <p:spPr>
          <a:xfrm>
            <a:off x="6052465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</p:txBody>
      </p:sp>
      <p:sp>
        <p:nvSpPr>
          <p:cNvPr id="114" name="Прямоугольник 113"/>
          <p:cNvSpPr/>
          <p:nvPr/>
        </p:nvSpPr>
        <p:spPr>
          <a:xfrm>
            <a:off x="6633370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115" name="Прямоугольник 114"/>
          <p:cNvSpPr/>
          <p:nvPr/>
        </p:nvSpPr>
        <p:spPr>
          <a:xfrm>
            <a:off x="7214274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116" name="Прямоугольник 115"/>
          <p:cNvSpPr/>
          <p:nvPr/>
        </p:nvSpPr>
        <p:spPr>
          <a:xfrm>
            <a:off x="7795179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</a:p>
        </p:txBody>
      </p:sp>
      <p:sp>
        <p:nvSpPr>
          <p:cNvPr id="117" name="Прямоугольник 116"/>
          <p:cNvSpPr/>
          <p:nvPr/>
        </p:nvSpPr>
        <p:spPr>
          <a:xfrm>
            <a:off x="1695678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</a:t>
            </a:r>
          </a:p>
        </p:txBody>
      </p:sp>
      <p:sp>
        <p:nvSpPr>
          <p:cNvPr id="118" name="Прямоугольник 117"/>
          <p:cNvSpPr/>
          <p:nvPr/>
        </p:nvSpPr>
        <p:spPr>
          <a:xfrm>
            <a:off x="2276583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</a:t>
            </a:r>
          </a:p>
        </p:txBody>
      </p:sp>
      <p:sp>
        <p:nvSpPr>
          <p:cNvPr id="119" name="Прямоугольник 118"/>
          <p:cNvSpPr/>
          <p:nvPr/>
        </p:nvSpPr>
        <p:spPr>
          <a:xfrm>
            <a:off x="2857488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</a:t>
            </a:r>
          </a:p>
        </p:txBody>
      </p:sp>
      <p:sp>
        <p:nvSpPr>
          <p:cNvPr id="120" name="Прямоугольник 119"/>
          <p:cNvSpPr/>
          <p:nvPr/>
        </p:nvSpPr>
        <p:spPr>
          <a:xfrm>
            <a:off x="3438393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</a:t>
            </a:r>
          </a:p>
        </p:txBody>
      </p:sp>
      <p:sp>
        <p:nvSpPr>
          <p:cNvPr id="121" name="Прямоугольник 120"/>
          <p:cNvSpPr/>
          <p:nvPr/>
        </p:nvSpPr>
        <p:spPr>
          <a:xfrm>
            <a:off x="4019298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</a:t>
            </a:r>
          </a:p>
        </p:txBody>
      </p:sp>
      <p:sp>
        <p:nvSpPr>
          <p:cNvPr id="122" name="Прямоугольник 121"/>
          <p:cNvSpPr/>
          <p:nvPr/>
        </p:nvSpPr>
        <p:spPr>
          <a:xfrm>
            <a:off x="4600202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</a:t>
            </a:r>
          </a:p>
        </p:txBody>
      </p:sp>
      <p:sp>
        <p:nvSpPr>
          <p:cNvPr id="123" name="Прямоугольник 122"/>
          <p:cNvSpPr/>
          <p:nvPr/>
        </p:nvSpPr>
        <p:spPr>
          <a:xfrm>
            <a:off x="5181107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Ъ</a:t>
            </a:r>
          </a:p>
        </p:txBody>
      </p:sp>
      <p:sp>
        <p:nvSpPr>
          <p:cNvPr id="124" name="Прямоугольник 123"/>
          <p:cNvSpPr/>
          <p:nvPr/>
        </p:nvSpPr>
        <p:spPr>
          <a:xfrm>
            <a:off x="5762012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Ы</a:t>
            </a:r>
          </a:p>
        </p:txBody>
      </p:sp>
      <p:sp>
        <p:nvSpPr>
          <p:cNvPr id="125" name="Прямоугольник 124"/>
          <p:cNvSpPr/>
          <p:nvPr/>
        </p:nvSpPr>
        <p:spPr>
          <a:xfrm>
            <a:off x="6342917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Ь</a:t>
            </a:r>
          </a:p>
        </p:txBody>
      </p:sp>
      <p:sp>
        <p:nvSpPr>
          <p:cNvPr id="126" name="Прямоугольник 125"/>
          <p:cNvSpPr/>
          <p:nvPr/>
        </p:nvSpPr>
        <p:spPr>
          <a:xfrm>
            <a:off x="6923822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</a:t>
            </a:r>
          </a:p>
        </p:txBody>
      </p:sp>
      <p:sp>
        <p:nvSpPr>
          <p:cNvPr id="127" name="Прямоугольник 126"/>
          <p:cNvSpPr/>
          <p:nvPr/>
        </p:nvSpPr>
        <p:spPr>
          <a:xfrm>
            <a:off x="7504727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</a:t>
            </a:r>
          </a:p>
        </p:txBody>
      </p:sp>
      <p:sp>
        <p:nvSpPr>
          <p:cNvPr id="128" name="Прямоугольник 127"/>
          <p:cNvSpPr/>
          <p:nvPr/>
        </p:nvSpPr>
        <p:spPr>
          <a:xfrm>
            <a:off x="8085632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grpSp>
        <p:nvGrpSpPr>
          <p:cNvPr id="129" name="Группа 128"/>
          <p:cNvGrpSpPr/>
          <p:nvPr/>
        </p:nvGrpSpPr>
        <p:grpSpPr>
          <a:xfrm>
            <a:off x="3000364" y="1142984"/>
            <a:ext cx="5572164" cy="3000396"/>
            <a:chOff x="1714480" y="1357298"/>
            <a:chExt cx="5572164" cy="3000396"/>
          </a:xfrm>
        </p:grpSpPr>
        <p:grpSp>
          <p:nvGrpSpPr>
            <p:cNvPr id="130" name="Группа 20"/>
            <p:cNvGrpSpPr/>
            <p:nvPr/>
          </p:nvGrpSpPr>
          <p:grpSpPr>
            <a:xfrm>
              <a:off x="4286248" y="1357298"/>
              <a:ext cx="428628" cy="3000396"/>
              <a:chOff x="4143372" y="1285860"/>
              <a:chExt cx="428628" cy="3000396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79" name="Прямоугольник 6"/>
              <p:cNvSpPr/>
              <p:nvPr/>
            </p:nvSpPr>
            <p:spPr>
              <a:xfrm>
                <a:off x="4143372" y="385762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0" name="Прямоугольник 7"/>
              <p:cNvSpPr/>
              <p:nvPr/>
            </p:nvSpPr>
            <p:spPr>
              <a:xfrm>
                <a:off x="4143372" y="3429000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1" name="Прямоугольник 8"/>
              <p:cNvSpPr/>
              <p:nvPr/>
            </p:nvSpPr>
            <p:spPr>
              <a:xfrm>
                <a:off x="4143372" y="3000372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2" name="Прямоугольник 9"/>
              <p:cNvSpPr/>
              <p:nvPr/>
            </p:nvSpPr>
            <p:spPr>
              <a:xfrm>
                <a:off x="4143372" y="2571744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3" name="Прямоугольник 10"/>
              <p:cNvSpPr/>
              <p:nvPr/>
            </p:nvSpPr>
            <p:spPr>
              <a:xfrm>
                <a:off x="4143372" y="2143116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4" name="Прямоугольник 11"/>
              <p:cNvSpPr/>
              <p:nvPr/>
            </p:nvSpPr>
            <p:spPr>
              <a:xfrm>
                <a:off x="4143372" y="171448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5" name="Прямоугольник 12"/>
              <p:cNvSpPr/>
              <p:nvPr/>
            </p:nvSpPr>
            <p:spPr>
              <a:xfrm>
                <a:off x="4143372" y="1285860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31" name="Группа 35"/>
            <p:cNvGrpSpPr/>
            <p:nvPr/>
          </p:nvGrpSpPr>
          <p:grpSpPr>
            <a:xfrm>
              <a:off x="3857620" y="1357298"/>
              <a:ext cx="3429024" cy="428628"/>
              <a:chOff x="1643042" y="4929198"/>
              <a:chExt cx="3429024" cy="428628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71" name="Прямоугольник 170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2" name="Прямоугольник 171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3" name="Прямоугольник 172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4" name="Прямоугольник 173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5" name="Прямоугольник 174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6" name="Прямоугольник 175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7" name="Прямоугольник 176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8" name="Прямоугольник 177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32" name="Группа 47"/>
            <p:cNvGrpSpPr/>
            <p:nvPr/>
          </p:nvGrpSpPr>
          <p:grpSpPr>
            <a:xfrm>
              <a:off x="3428992" y="3500438"/>
              <a:ext cx="2143140" cy="428628"/>
              <a:chOff x="1643042" y="4929198"/>
              <a:chExt cx="2143140" cy="428628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66" name="Прямоугольник 165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7" name="Прямоугольник 166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8" name="Прямоугольник 167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9" name="Прямоугольник 168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0" name="Прямоугольник 169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33" name="Группа 56"/>
            <p:cNvGrpSpPr/>
            <p:nvPr/>
          </p:nvGrpSpPr>
          <p:grpSpPr>
            <a:xfrm>
              <a:off x="1714480" y="3071810"/>
              <a:ext cx="3429024" cy="428628"/>
              <a:chOff x="1643042" y="4929198"/>
              <a:chExt cx="3429024" cy="428628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58" name="Прямоугольник 157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9" name="Прямоугольник 158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0" name="Прямоугольник 159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1" name="Прямоугольник 160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2" name="Прямоугольник 161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3" name="Прямоугольник 162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4" name="Прямоугольник 163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5" name="Прямоугольник 164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34" name="Группа 65"/>
            <p:cNvGrpSpPr/>
            <p:nvPr/>
          </p:nvGrpSpPr>
          <p:grpSpPr>
            <a:xfrm>
              <a:off x="3000364" y="1785926"/>
              <a:ext cx="1714512" cy="428628"/>
              <a:chOff x="1643042" y="4929198"/>
              <a:chExt cx="1714512" cy="428628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54" name="Прямоугольник 153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5" name="Прямоугольник 154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6" name="Прямоугольник 155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7" name="Прямоугольник 156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35" name="Группа 74"/>
            <p:cNvGrpSpPr/>
            <p:nvPr/>
          </p:nvGrpSpPr>
          <p:grpSpPr>
            <a:xfrm>
              <a:off x="2143108" y="2643182"/>
              <a:ext cx="3857652" cy="428628"/>
              <a:chOff x="1643042" y="4929198"/>
              <a:chExt cx="3857652" cy="428628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45" name="Прямоугольник 144"/>
              <p:cNvSpPr/>
              <p:nvPr/>
            </p:nvSpPr>
            <p:spPr>
              <a:xfrm>
                <a:off x="507206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6" name="Прямоугольник 145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7" name="Прямоугольник 146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8" name="Прямоугольник 147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9" name="Прямоугольник 148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0" name="Прямоугольник 149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1" name="Прямоугольник 150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2" name="Прямоугольник 151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3" name="Прямоугольник 152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36" name="Группа 35"/>
            <p:cNvGrpSpPr/>
            <p:nvPr/>
          </p:nvGrpSpPr>
          <p:grpSpPr>
            <a:xfrm>
              <a:off x="3000364" y="2214554"/>
              <a:ext cx="3429024" cy="428628"/>
              <a:chOff x="1643042" y="4929198"/>
              <a:chExt cx="3429024" cy="428628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37" name="Прямоугольник 136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8" name="Прямоугольник 137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9" name="Прямоугольник 138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0" name="Прямоугольник 139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1" name="Прямоугольник 140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2" name="Прямоугольник 141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3" name="Прямоугольник 142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4" name="Прямоугольник 143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186" name="Скругленный прямоугольник 185"/>
          <p:cNvSpPr/>
          <p:nvPr/>
        </p:nvSpPr>
        <p:spPr>
          <a:xfrm>
            <a:off x="785786" y="3643314"/>
            <a:ext cx="1928826" cy="50006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Загадка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9" name="Прямоугольник 6"/>
          <p:cNvSpPr/>
          <p:nvPr/>
        </p:nvSpPr>
        <p:spPr>
          <a:xfrm>
            <a:off x="5572132" y="3714752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0" name="Прямоугольник 7"/>
          <p:cNvSpPr/>
          <p:nvPr/>
        </p:nvSpPr>
        <p:spPr>
          <a:xfrm>
            <a:off x="5572132" y="328612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1" name="Прямоугольник 8"/>
          <p:cNvSpPr/>
          <p:nvPr/>
        </p:nvSpPr>
        <p:spPr>
          <a:xfrm>
            <a:off x="5572132" y="2857496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2" name="Прямоугольник 9"/>
          <p:cNvSpPr/>
          <p:nvPr/>
        </p:nvSpPr>
        <p:spPr>
          <a:xfrm>
            <a:off x="5572132" y="2428868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3" name="Прямоугольник 10"/>
          <p:cNvSpPr/>
          <p:nvPr/>
        </p:nvSpPr>
        <p:spPr>
          <a:xfrm>
            <a:off x="5572132" y="2000240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" name="Прямоугольник 11"/>
          <p:cNvSpPr/>
          <p:nvPr/>
        </p:nvSpPr>
        <p:spPr>
          <a:xfrm>
            <a:off x="5572132" y="1571612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5" name="Прямоугольник 12"/>
          <p:cNvSpPr/>
          <p:nvPr/>
        </p:nvSpPr>
        <p:spPr>
          <a:xfrm>
            <a:off x="5572132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2910" y="642917"/>
            <a:ext cx="2214578" cy="272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6" name="Прямоугольник 195"/>
          <p:cNvSpPr/>
          <p:nvPr/>
        </p:nvSpPr>
        <p:spPr>
          <a:xfrm>
            <a:off x="642910" y="642918"/>
            <a:ext cx="2214578" cy="2714644"/>
          </a:xfrm>
          <a:prstGeom prst="rect">
            <a:avLst/>
          </a:prstGeom>
          <a:noFill/>
          <a:ln w="762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7" name="Скругленный прямоугольник 196"/>
          <p:cNvSpPr/>
          <p:nvPr/>
        </p:nvSpPr>
        <p:spPr>
          <a:xfrm>
            <a:off x="428596" y="500042"/>
            <a:ext cx="4714908" cy="3000396"/>
          </a:xfrm>
          <a:prstGeom prst="roundRect">
            <a:avLst/>
          </a:prstGeom>
          <a:solidFill>
            <a:srgbClr val="FFFF99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Наших душ, ума строитель -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Мудрый школьный наш ...</a:t>
            </a:r>
          </a:p>
          <a:p>
            <a:pPr algn="ctr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3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4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9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1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6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1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8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6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1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7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1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2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7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2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"/>
                  </p:tgtEl>
                </p:cond>
              </p:nextCondLst>
            </p:seq>
            <p:seq concurrent="1" nextAc="seek">
              <p:cTn id="153" restart="whenNotActive" fill="hold" evtFilter="cancelBubble" nodeType="interactiveSeq">
                <p:stCondLst>
                  <p:cond evt="onClick" delay="0">
                    <p:tgtEl>
                      <p:spTgt spid="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4" fill="hold">
                      <p:stCondLst>
                        <p:cond delay="0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8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500"/>
                            </p:stCondLst>
                            <p:childTnLst>
                              <p:par>
                                <p:cTn id="16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2" dur="1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1500"/>
                            </p:stCondLst>
                            <p:childTnLst>
                              <p:par>
                                <p:cTn id="1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1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6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7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1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8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1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7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500"/>
                            </p:stCondLst>
                            <p:childTnLst>
                              <p:par>
                                <p:cTn id="189" presetID="3" presetClass="exit" presetSubtype="5" fill="hold" grpId="1" nodeType="afterEffect">
                                  <p:stCondLst>
                                    <p:cond delay="5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linds(vertical)">
                                      <p:cBhvr>
                                        <p:cTn id="190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6"/>
                  </p:tgtEl>
                </p:cond>
              </p:nextCondLst>
            </p:seq>
          </p:childTnLst>
        </p:cTn>
      </p:par>
    </p:tnLst>
    <p:bldLst>
      <p:bldP spid="97" grpId="0" animBg="1"/>
      <p:bldP spid="189" grpId="0" animBg="1"/>
      <p:bldP spid="190" grpId="0" animBg="1"/>
      <p:bldP spid="191" grpId="0" animBg="1"/>
      <p:bldP spid="192" grpId="0" animBg="1"/>
      <p:bldP spid="193" grpId="0" animBg="1"/>
      <p:bldP spid="194" grpId="0" animBg="1"/>
      <p:bldP spid="195" grpId="0" animBg="1"/>
      <p:bldP spid="197" grpId="0" animBg="1"/>
      <p:bldP spid="197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Стрелка вниз 93"/>
          <p:cNvSpPr/>
          <p:nvPr/>
        </p:nvSpPr>
        <p:spPr>
          <a:xfrm rot="16200000">
            <a:off x="4714876" y="1142984"/>
            <a:ext cx="285752" cy="42862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Прямоугольник 94"/>
          <p:cNvSpPr/>
          <p:nvPr/>
        </p:nvSpPr>
        <p:spPr>
          <a:xfrm>
            <a:off x="642910" y="642918"/>
            <a:ext cx="2214578" cy="2714644"/>
          </a:xfrm>
          <a:prstGeom prst="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15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" name="Стрелка вправо 96">
            <a:hlinkClick r:id="" action="ppaction://hlinkshowjump?jump=nextslide"/>
          </p:cNvPr>
          <p:cNvSpPr/>
          <p:nvPr/>
        </p:nvSpPr>
        <p:spPr>
          <a:xfrm>
            <a:off x="7643834" y="3786190"/>
            <a:ext cx="857256" cy="42862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28"/>
          <p:cNvGrpSpPr/>
          <p:nvPr/>
        </p:nvGrpSpPr>
        <p:grpSpPr>
          <a:xfrm>
            <a:off x="3000364" y="1142984"/>
            <a:ext cx="5572164" cy="3000396"/>
            <a:chOff x="1714480" y="1357298"/>
            <a:chExt cx="5572164" cy="3000396"/>
          </a:xfrm>
        </p:grpSpPr>
        <p:grpSp>
          <p:nvGrpSpPr>
            <p:cNvPr id="3" name="Группа 20"/>
            <p:cNvGrpSpPr/>
            <p:nvPr/>
          </p:nvGrpSpPr>
          <p:grpSpPr>
            <a:xfrm>
              <a:off x="4286248" y="1357298"/>
              <a:ext cx="428628" cy="3000396"/>
              <a:chOff x="4143372" y="1285860"/>
              <a:chExt cx="428628" cy="3000396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79" name="Прямоугольник 6"/>
              <p:cNvSpPr/>
              <p:nvPr/>
            </p:nvSpPr>
            <p:spPr>
              <a:xfrm>
                <a:off x="4143372" y="385762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0" name="Прямоугольник 7"/>
              <p:cNvSpPr/>
              <p:nvPr/>
            </p:nvSpPr>
            <p:spPr>
              <a:xfrm>
                <a:off x="4143372" y="3429000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1" name="Прямоугольник 8"/>
              <p:cNvSpPr/>
              <p:nvPr/>
            </p:nvSpPr>
            <p:spPr>
              <a:xfrm>
                <a:off x="4143372" y="3000372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2" name="Прямоугольник 9"/>
              <p:cNvSpPr/>
              <p:nvPr/>
            </p:nvSpPr>
            <p:spPr>
              <a:xfrm>
                <a:off x="4143372" y="2571744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3" name="Прямоугольник 10"/>
              <p:cNvSpPr/>
              <p:nvPr/>
            </p:nvSpPr>
            <p:spPr>
              <a:xfrm>
                <a:off x="4143372" y="2143116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4" name="Прямоугольник 11"/>
              <p:cNvSpPr/>
              <p:nvPr/>
            </p:nvSpPr>
            <p:spPr>
              <a:xfrm>
                <a:off x="4143372" y="171448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5" name="Прямоугольник 12"/>
              <p:cNvSpPr/>
              <p:nvPr/>
            </p:nvSpPr>
            <p:spPr>
              <a:xfrm>
                <a:off x="4143372" y="1285860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" name="Группа 35"/>
            <p:cNvGrpSpPr/>
            <p:nvPr/>
          </p:nvGrpSpPr>
          <p:grpSpPr>
            <a:xfrm>
              <a:off x="3857620" y="1357298"/>
              <a:ext cx="3429024" cy="428628"/>
              <a:chOff x="1643042" y="4929198"/>
              <a:chExt cx="3429024" cy="428628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71" name="Прямоугольник 170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2" name="Прямоугольник 171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3" name="Прямоугольник 172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4" name="Прямоугольник 173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5" name="Прямоугольник 174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6" name="Прямоугольник 175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7" name="Прямоугольник 176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8" name="Прямоугольник 177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" name="Группа 47"/>
            <p:cNvGrpSpPr/>
            <p:nvPr/>
          </p:nvGrpSpPr>
          <p:grpSpPr>
            <a:xfrm>
              <a:off x="3428992" y="3500438"/>
              <a:ext cx="2143140" cy="428628"/>
              <a:chOff x="1643042" y="4929198"/>
              <a:chExt cx="2143140" cy="428628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66" name="Прямоугольник 165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7" name="Прямоугольник 166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8" name="Прямоугольник 167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9" name="Прямоугольник 168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0" name="Прямоугольник 169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6" name="Группа 56"/>
            <p:cNvGrpSpPr/>
            <p:nvPr/>
          </p:nvGrpSpPr>
          <p:grpSpPr>
            <a:xfrm>
              <a:off x="1714480" y="3071810"/>
              <a:ext cx="3429024" cy="428628"/>
              <a:chOff x="1643042" y="4929198"/>
              <a:chExt cx="3429024" cy="428628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58" name="Прямоугольник 157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9" name="Прямоугольник 158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0" name="Прямоугольник 159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1" name="Прямоугольник 160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2" name="Прямоугольник 161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3" name="Прямоугольник 162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4" name="Прямоугольник 163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5" name="Прямоугольник 164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7" name="Группа 65"/>
            <p:cNvGrpSpPr/>
            <p:nvPr/>
          </p:nvGrpSpPr>
          <p:grpSpPr>
            <a:xfrm>
              <a:off x="3000364" y="1785926"/>
              <a:ext cx="1714512" cy="428628"/>
              <a:chOff x="1643042" y="4929198"/>
              <a:chExt cx="1714512" cy="428628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54" name="Прямоугольник 153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5" name="Прямоугольник 154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6" name="Прямоугольник 155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7" name="Прямоугольник 156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8" name="Группа 74"/>
            <p:cNvGrpSpPr/>
            <p:nvPr/>
          </p:nvGrpSpPr>
          <p:grpSpPr>
            <a:xfrm>
              <a:off x="2143108" y="2643182"/>
              <a:ext cx="3857652" cy="428628"/>
              <a:chOff x="1643042" y="4929198"/>
              <a:chExt cx="3857652" cy="428628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45" name="Прямоугольник 144"/>
              <p:cNvSpPr/>
              <p:nvPr/>
            </p:nvSpPr>
            <p:spPr>
              <a:xfrm>
                <a:off x="507206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6" name="Прямоугольник 145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7" name="Прямоугольник 146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8" name="Прямоугольник 147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9" name="Прямоугольник 148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0" name="Прямоугольник 149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1" name="Прямоугольник 150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2" name="Прямоугольник 151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3" name="Прямоугольник 152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9" name="Группа 35"/>
            <p:cNvGrpSpPr/>
            <p:nvPr/>
          </p:nvGrpSpPr>
          <p:grpSpPr>
            <a:xfrm>
              <a:off x="3000364" y="2214554"/>
              <a:ext cx="3429024" cy="428628"/>
              <a:chOff x="1643042" y="4929198"/>
              <a:chExt cx="3429024" cy="428628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37" name="Прямоугольник 136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8" name="Прямоугольник 137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9" name="Прямоугольник 138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0" name="Прямоугольник 139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1" name="Прямоугольник 140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2" name="Прямоугольник 141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3" name="Прямоугольник 142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4" name="Прямоугольник 143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186" name="Скругленный прямоугольник 185"/>
          <p:cNvSpPr/>
          <p:nvPr/>
        </p:nvSpPr>
        <p:spPr>
          <a:xfrm>
            <a:off x="785786" y="3643314"/>
            <a:ext cx="1928826" cy="50006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Загадка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9" name="Прямоугольник 6"/>
          <p:cNvSpPr/>
          <p:nvPr/>
        </p:nvSpPr>
        <p:spPr>
          <a:xfrm>
            <a:off x="5572132" y="3714752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0" name="Прямоугольник 7"/>
          <p:cNvSpPr/>
          <p:nvPr/>
        </p:nvSpPr>
        <p:spPr>
          <a:xfrm>
            <a:off x="5572132" y="328612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1" name="Прямоугольник 8"/>
          <p:cNvSpPr/>
          <p:nvPr/>
        </p:nvSpPr>
        <p:spPr>
          <a:xfrm>
            <a:off x="5572132" y="2857496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2" name="Прямоугольник 9"/>
          <p:cNvSpPr/>
          <p:nvPr/>
        </p:nvSpPr>
        <p:spPr>
          <a:xfrm>
            <a:off x="5572132" y="2428868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3" name="Прямоугольник 10"/>
          <p:cNvSpPr/>
          <p:nvPr/>
        </p:nvSpPr>
        <p:spPr>
          <a:xfrm>
            <a:off x="5572132" y="2000240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" name="Прямоугольник 11"/>
          <p:cNvSpPr/>
          <p:nvPr/>
        </p:nvSpPr>
        <p:spPr>
          <a:xfrm>
            <a:off x="5572132" y="1571612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5" name="Прямоугольник 12"/>
          <p:cNvSpPr/>
          <p:nvPr/>
        </p:nvSpPr>
        <p:spPr>
          <a:xfrm>
            <a:off x="5572132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9" name="Прямоугольник 128"/>
          <p:cNvSpPr/>
          <p:nvPr/>
        </p:nvSpPr>
        <p:spPr>
          <a:xfrm>
            <a:off x="2276583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30" name="Прямоугольник 129"/>
          <p:cNvSpPr/>
          <p:nvPr/>
        </p:nvSpPr>
        <p:spPr>
          <a:xfrm>
            <a:off x="2857488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</a:t>
            </a:r>
          </a:p>
        </p:txBody>
      </p:sp>
      <p:sp>
        <p:nvSpPr>
          <p:cNvPr id="131" name="Прямоугольник 130"/>
          <p:cNvSpPr/>
          <p:nvPr/>
        </p:nvSpPr>
        <p:spPr>
          <a:xfrm>
            <a:off x="3438393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132" name="Прямоугольник 131"/>
          <p:cNvSpPr/>
          <p:nvPr/>
        </p:nvSpPr>
        <p:spPr>
          <a:xfrm>
            <a:off x="4019298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</a:t>
            </a:r>
          </a:p>
        </p:txBody>
      </p:sp>
      <p:sp>
        <p:nvSpPr>
          <p:cNvPr id="133" name="Прямоугольник 132"/>
          <p:cNvSpPr/>
          <p:nvPr/>
        </p:nvSpPr>
        <p:spPr>
          <a:xfrm>
            <a:off x="4600202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</a:p>
        </p:txBody>
      </p:sp>
      <p:sp>
        <p:nvSpPr>
          <p:cNvPr id="134" name="Прямоугольник 133"/>
          <p:cNvSpPr/>
          <p:nvPr/>
        </p:nvSpPr>
        <p:spPr>
          <a:xfrm>
            <a:off x="5181107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35" name="Прямоугольник 134"/>
          <p:cNvSpPr/>
          <p:nvPr/>
        </p:nvSpPr>
        <p:spPr>
          <a:xfrm>
            <a:off x="5762012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Ё</a:t>
            </a:r>
          </a:p>
        </p:txBody>
      </p:sp>
      <p:sp>
        <p:nvSpPr>
          <p:cNvPr id="136" name="Прямоугольник 135"/>
          <p:cNvSpPr/>
          <p:nvPr/>
        </p:nvSpPr>
        <p:spPr>
          <a:xfrm>
            <a:off x="6342917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</a:t>
            </a:r>
          </a:p>
        </p:txBody>
      </p:sp>
      <p:sp>
        <p:nvSpPr>
          <p:cNvPr id="187" name="Прямоугольник 186"/>
          <p:cNvSpPr/>
          <p:nvPr/>
        </p:nvSpPr>
        <p:spPr>
          <a:xfrm>
            <a:off x="6923822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</a:p>
        </p:txBody>
      </p:sp>
      <p:sp>
        <p:nvSpPr>
          <p:cNvPr id="188" name="Прямоугольник 187"/>
          <p:cNvSpPr/>
          <p:nvPr/>
        </p:nvSpPr>
        <p:spPr>
          <a:xfrm>
            <a:off x="7504727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98" name="Прямоугольник 197"/>
          <p:cNvSpPr/>
          <p:nvPr/>
        </p:nvSpPr>
        <p:spPr>
          <a:xfrm>
            <a:off x="1986130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Й</a:t>
            </a:r>
          </a:p>
        </p:txBody>
      </p:sp>
      <p:sp>
        <p:nvSpPr>
          <p:cNvPr id="199" name="Прямоугольник 198"/>
          <p:cNvSpPr/>
          <p:nvPr/>
        </p:nvSpPr>
        <p:spPr>
          <a:xfrm>
            <a:off x="2567035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200" name="Прямоугольник 199"/>
          <p:cNvSpPr/>
          <p:nvPr/>
        </p:nvSpPr>
        <p:spPr>
          <a:xfrm>
            <a:off x="3147940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201" name="Прямоугольник 200"/>
          <p:cNvSpPr/>
          <p:nvPr/>
        </p:nvSpPr>
        <p:spPr>
          <a:xfrm>
            <a:off x="3728845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202" name="Прямоугольник 201"/>
          <p:cNvSpPr/>
          <p:nvPr/>
        </p:nvSpPr>
        <p:spPr>
          <a:xfrm>
            <a:off x="4309750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203" name="Прямоугольник 202"/>
          <p:cNvSpPr/>
          <p:nvPr/>
        </p:nvSpPr>
        <p:spPr>
          <a:xfrm>
            <a:off x="4890655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204" name="Прямоугольник 203"/>
          <p:cNvSpPr/>
          <p:nvPr/>
        </p:nvSpPr>
        <p:spPr>
          <a:xfrm>
            <a:off x="5471560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</a:p>
        </p:txBody>
      </p:sp>
      <p:sp>
        <p:nvSpPr>
          <p:cNvPr id="205" name="Прямоугольник 204"/>
          <p:cNvSpPr/>
          <p:nvPr/>
        </p:nvSpPr>
        <p:spPr>
          <a:xfrm>
            <a:off x="6052465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</p:txBody>
      </p:sp>
      <p:sp>
        <p:nvSpPr>
          <p:cNvPr id="206" name="Прямоугольник 205"/>
          <p:cNvSpPr/>
          <p:nvPr/>
        </p:nvSpPr>
        <p:spPr>
          <a:xfrm>
            <a:off x="6633370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207" name="Прямоугольник 206"/>
          <p:cNvSpPr/>
          <p:nvPr/>
        </p:nvSpPr>
        <p:spPr>
          <a:xfrm>
            <a:off x="7214274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208" name="Прямоугольник 207"/>
          <p:cNvSpPr/>
          <p:nvPr/>
        </p:nvSpPr>
        <p:spPr>
          <a:xfrm>
            <a:off x="7795179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</a:p>
        </p:txBody>
      </p:sp>
      <p:sp>
        <p:nvSpPr>
          <p:cNvPr id="209" name="Прямоугольник 208"/>
          <p:cNvSpPr/>
          <p:nvPr/>
        </p:nvSpPr>
        <p:spPr>
          <a:xfrm>
            <a:off x="1695678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</a:t>
            </a:r>
          </a:p>
        </p:txBody>
      </p:sp>
      <p:sp>
        <p:nvSpPr>
          <p:cNvPr id="210" name="Прямоугольник 209"/>
          <p:cNvSpPr/>
          <p:nvPr/>
        </p:nvSpPr>
        <p:spPr>
          <a:xfrm>
            <a:off x="2276583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</a:t>
            </a:r>
          </a:p>
        </p:txBody>
      </p:sp>
      <p:sp>
        <p:nvSpPr>
          <p:cNvPr id="211" name="Прямоугольник 210"/>
          <p:cNvSpPr/>
          <p:nvPr/>
        </p:nvSpPr>
        <p:spPr>
          <a:xfrm>
            <a:off x="2857488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</a:t>
            </a:r>
          </a:p>
        </p:txBody>
      </p:sp>
      <p:sp>
        <p:nvSpPr>
          <p:cNvPr id="212" name="Прямоугольник 211"/>
          <p:cNvSpPr/>
          <p:nvPr/>
        </p:nvSpPr>
        <p:spPr>
          <a:xfrm>
            <a:off x="3438393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</a:t>
            </a:r>
          </a:p>
        </p:txBody>
      </p:sp>
      <p:sp>
        <p:nvSpPr>
          <p:cNvPr id="213" name="Прямоугольник 212"/>
          <p:cNvSpPr/>
          <p:nvPr/>
        </p:nvSpPr>
        <p:spPr>
          <a:xfrm>
            <a:off x="4019298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</a:t>
            </a:r>
          </a:p>
        </p:txBody>
      </p:sp>
      <p:sp>
        <p:nvSpPr>
          <p:cNvPr id="214" name="Прямоугольник 213"/>
          <p:cNvSpPr/>
          <p:nvPr/>
        </p:nvSpPr>
        <p:spPr>
          <a:xfrm>
            <a:off x="4600202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</a:t>
            </a:r>
          </a:p>
        </p:txBody>
      </p:sp>
      <p:sp>
        <p:nvSpPr>
          <p:cNvPr id="215" name="Прямоугольник 214"/>
          <p:cNvSpPr/>
          <p:nvPr/>
        </p:nvSpPr>
        <p:spPr>
          <a:xfrm>
            <a:off x="5181107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Ъ</a:t>
            </a:r>
          </a:p>
        </p:txBody>
      </p:sp>
      <p:sp>
        <p:nvSpPr>
          <p:cNvPr id="216" name="Прямоугольник 215"/>
          <p:cNvSpPr/>
          <p:nvPr/>
        </p:nvSpPr>
        <p:spPr>
          <a:xfrm>
            <a:off x="5762012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Ы</a:t>
            </a:r>
          </a:p>
        </p:txBody>
      </p:sp>
      <p:sp>
        <p:nvSpPr>
          <p:cNvPr id="217" name="Прямоугольник 216"/>
          <p:cNvSpPr/>
          <p:nvPr/>
        </p:nvSpPr>
        <p:spPr>
          <a:xfrm>
            <a:off x="6342917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Ь</a:t>
            </a:r>
          </a:p>
        </p:txBody>
      </p:sp>
      <p:sp>
        <p:nvSpPr>
          <p:cNvPr id="218" name="Прямоугольник 217"/>
          <p:cNvSpPr/>
          <p:nvPr/>
        </p:nvSpPr>
        <p:spPr>
          <a:xfrm>
            <a:off x="6923822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</a:t>
            </a:r>
          </a:p>
        </p:txBody>
      </p:sp>
      <p:sp>
        <p:nvSpPr>
          <p:cNvPr id="219" name="Прямоугольник 218"/>
          <p:cNvSpPr/>
          <p:nvPr/>
        </p:nvSpPr>
        <p:spPr>
          <a:xfrm>
            <a:off x="7504727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</a:t>
            </a:r>
          </a:p>
        </p:txBody>
      </p:sp>
      <p:sp>
        <p:nvSpPr>
          <p:cNvPr id="220" name="Прямоугольник 219"/>
          <p:cNvSpPr/>
          <p:nvPr/>
        </p:nvSpPr>
        <p:spPr>
          <a:xfrm>
            <a:off x="8085632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642908" y="642917"/>
            <a:ext cx="2214579" cy="2711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6" name="Прямоугольник 195"/>
          <p:cNvSpPr/>
          <p:nvPr/>
        </p:nvSpPr>
        <p:spPr>
          <a:xfrm>
            <a:off x="642910" y="642918"/>
            <a:ext cx="2214578" cy="2714644"/>
          </a:xfrm>
          <a:prstGeom prst="rect">
            <a:avLst/>
          </a:prstGeom>
          <a:noFill/>
          <a:ln w="762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2" name="Прямоугольник 221"/>
          <p:cNvSpPr/>
          <p:nvPr/>
        </p:nvSpPr>
        <p:spPr>
          <a:xfrm>
            <a:off x="7715272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3" name="Прямоугольник 222"/>
          <p:cNvSpPr/>
          <p:nvPr/>
        </p:nvSpPr>
        <p:spPr>
          <a:xfrm>
            <a:off x="8143900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4" name="Прямоугольник 223"/>
          <p:cNvSpPr/>
          <p:nvPr/>
        </p:nvSpPr>
        <p:spPr>
          <a:xfrm>
            <a:off x="7286644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" name="Прямоугольник 224"/>
          <p:cNvSpPr/>
          <p:nvPr/>
        </p:nvSpPr>
        <p:spPr>
          <a:xfrm>
            <a:off x="6858016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6" name="Прямоугольник 225"/>
          <p:cNvSpPr/>
          <p:nvPr/>
        </p:nvSpPr>
        <p:spPr>
          <a:xfrm>
            <a:off x="6429388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7" name="Прямоугольник 226"/>
          <p:cNvSpPr/>
          <p:nvPr/>
        </p:nvSpPr>
        <p:spPr>
          <a:xfrm>
            <a:off x="6000760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8" name="Прямоугольник 227"/>
          <p:cNvSpPr/>
          <p:nvPr/>
        </p:nvSpPr>
        <p:spPr>
          <a:xfrm>
            <a:off x="5572132" y="1142984"/>
            <a:ext cx="428628" cy="428628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9" name="Прямоугольник 228"/>
          <p:cNvSpPr/>
          <p:nvPr/>
        </p:nvSpPr>
        <p:spPr>
          <a:xfrm>
            <a:off x="5143504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7" name="Скругленный прямоугольник 196"/>
          <p:cNvSpPr/>
          <p:nvPr/>
        </p:nvSpPr>
        <p:spPr>
          <a:xfrm>
            <a:off x="428596" y="500042"/>
            <a:ext cx="4714908" cy="3000396"/>
          </a:xfrm>
          <a:prstGeom prst="roundRect">
            <a:avLst/>
          </a:prstGeom>
          <a:solidFill>
            <a:srgbClr val="FFFF99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Натянутый холст, краски, треножник -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Пишет с натуры картину ...</a:t>
            </a:r>
          </a:p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xit" presetSubtype="5" fill="hold" grpId="1" nodeType="afterEffect">
                                  <p:stCondLst>
                                    <p:cond delay="5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linds(vertical)">
                                      <p:cBhvr>
                                        <p:cTn id="10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4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5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6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7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8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9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8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9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2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8" dur="1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0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3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1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2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2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2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3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0" dur="1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2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5" dur="1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2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0" dur="1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2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5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2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0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8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2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5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9"/>
                  </p:tgtEl>
                </p:cond>
              </p:nextCondLst>
            </p:seq>
            <p:seq concurrent="1" nextAc="seek">
              <p:cTn id="136" restart="whenNotActive" fill="hold" evtFilter="cancelBubble" nodeType="interactiveSeq">
                <p:stCondLst>
                  <p:cond evt="onClick" delay="0">
                    <p:tgtEl>
                      <p:spTgt spid="2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7" fill="hold">
                      <p:stCondLst>
                        <p:cond delay="0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0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2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6" dur="1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1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2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1" dur="1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2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2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6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3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2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1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4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2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6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2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1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6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2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6" dur="1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7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2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1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8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2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6" dur="1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9"/>
                  </p:tgtEl>
                </p:cond>
              </p:nextCondLst>
            </p:seq>
            <p:seq concurrent="1" nextAc="seek">
              <p:cTn id="187" restart="whenNotActive" fill="hold" evtFilter="cancelBubble" nodeType="interactiveSeq">
                <p:stCondLst>
                  <p:cond evt="onClick" delay="0">
                    <p:tgtEl>
                      <p:spTgt spid="2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8" fill="hold">
                      <p:stCondLst>
                        <p:cond delay="0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1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0"/>
                  </p:tgtEl>
                </p:cond>
              </p:nextCondLst>
            </p:seq>
          </p:childTnLst>
        </p:cTn>
      </p:par>
    </p:tnLst>
    <p:bldLst>
      <p:bldP spid="97" grpId="0" animBg="1"/>
      <p:bldP spid="222" grpId="0" animBg="1"/>
      <p:bldP spid="223" grpId="0" animBg="1"/>
      <p:bldP spid="224" grpId="0" animBg="1"/>
      <p:bldP spid="225" grpId="0" animBg="1"/>
      <p:bldP spid="226" grpId="0" animBg="1"/>
      <p:bldP spid="227" grpId="0" animBg="1"/>
      <p:bldP spid="229" grpId="0" animBg="1"/>
      <p:bldP spid="197" grpId="0" animBg="1"/>
      <p:bldP spid="197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Стрелка вниз 93"/>
          <p:cNvSpPr/>
          <p:nvPr/>
        </p:nvSpPr>
        <p:spPr>
          <a:xfrm rot="16200000">
            <a:off x="3857620" y="1571612"/>
            <a:ext cx="285752" cy="42862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Прямоугольник 94"/>
          <p:cNvSpPr/>
          <p:nvPr/>
        </p:nvSpPr>
        <p:spPr>
          <a:xfrm>
            <a:off x="642910" y="642918"/>
            <a:ext cx="2214578" cy="2714644"/>
          </a:xfrm>
          <a:prstGeom prst="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15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" name="Стрелка вправо 96">
            <a:hlinkClick r:id="" action="ppaction://hlinkshowjump?jump=nextslide"/>
          </p:cNvPr>
          <p:cNvSpPr/>
          <p:nvPr/>
        </p:nvSpPr>
        <p:spPr>
          <a:xfrm>
            <a:off x="7643834" y="3786190"/>
            <a:ext cx="857256" cy="42862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28"/>
          <p:cNvGrpSpPr/>
          <p:nvPr/>
        </p:nvGrpSpPr>
        <p:grpSpPr>
          <a:xfrm>
            <a:off x="3000364" y="1142984"/>
            <a:ext cx="5572164" cy="3000396"/>
            <a:chOff x="1714480" y="1357298"/>
            <a:chExt cx="5572164" cy="3000396"/>
          </a:xfrm>
        </p:grpSpPr>
        <p:grpSp>
          <p:nvGrpSpPr>
            <p:cNvPr id="3" name="Группа 20"/>
            <p:cNvGrpSpPr/>
            <p:nvPr/>
          </p:nvGrpSpPr>
          <p:grpSpPr>
            <a:xfrm>
              <a:off x="4286248" y="1357298"/>
              <a:ext cx="428628" cy="3000396"/>
              <a:chOff x="4143372" y="1285860"/>
              <a:chExt cx="428628" cy="3000396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79" name="Прямоугольник 6"/>
              <p:cNvSpPr/>
              <p:nvPr/>
            </p:nvSpPr>
            <p:spPr>
              <a:xfrm>
                <a:off x="4143372" y="385762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0" name="Прямоугольник 7"/>
              <p:cNvSpPr/>
              <p:nvPr/>
            </p:nvSpPr>
            <p:spPr>
              <a:xfrm>
                <a:off x="4143372" y="3429000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1" name="Прямоугольник 8"/>
              <p:cNvSpPr/>
              <p:nvPr/>
            </p:nvSpPr>
            <p:spPr>
              <a:xfrm>
                <a:off x="4143372" y="3000372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2" name="Прямоугольник 9"/>
              <p:cNvSpPr/>
              <p:nvPr/>
            </p:nvSpPr>
            <p:spPr>
              <a:xfrm>
                <a:off x="4143372" y="2571744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3" name="Прямоугольник 10"/>
              <p:cNvSpPr/>
              <p:nvPr/>
            </p:nvSpPr>
            <p:spPr>
              <a:xfrm>
                <a:off x="4143372" y="2143116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4" name="Прямоугольник 11"/>
              <p:cNvSpPr/>
              <p:nvPr/>
            </p:nvSpPr>
            <p:spPr>
              <a:xfrm>
                <a:off x="4143372" y="171448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5" name="Прямоугольник 12"/>
              <p:cNvSpPr/>
              <p:nvPr/>
            </p:nvSpPr>
            <p:spPr>
              <a:xfrm>
                <a:off x="4143372" y="1285860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" name="Группа 35"/>
            <p:cNvGrpSpPr/>
            <p:nvPr/>
          </p:nvGrpSpPr>
          <p:grpSpPr>
            <a:xfrm>
              <a:off x="3857620" y="1357298"/>
              <a:ext cx="3429024" cy="428628"/>
              <a:chOff x="1643042" y="4929198"/>
              <a:chExt cx="3429024" cy="428628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71" name="Прямоугольник 170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2" name="Прямоугольник 171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3" name="Прямоугольник 172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4" name="Прямоугольник 173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5" name="Прямоугольник 174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6" name="Прямоугольник 175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7" name="Прямоугольник 176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8" name="Прямоугольник 177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" name="Группа 47"/>
            <p:cNvGrpSpPr/>
            <p:nvPr/>
          </p:nvGrpSpPr>
          <p:grpSpPr>
            <a:xfrm>
              <a:off x="3428992" y="3500438"/>
              <a:ext cx="2143140" cy="428628"/>
              <a:chOff x="1643042" y="4929198"/>
              <a:chExt cx="2143140" cy="428628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66" name="Прямоугольник 165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7" name="Прямоугольник 166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8" name="Прямоугольник 167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9" name="Прямоугольник 168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0" name="Прямоугольник 169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6" name="Группа 56"/>
            <p:cNvGrpSpPr/>
            <p:nvPr/>
          </p:nvGrpSpPr>
          <p:grpSpPr>
            <a:xfrm>
              <a:off x="1714480" y="3071810"/>
              <a:ext cx="3429024" cy="428628"/>
              <a:chOff x="1643042" y="4929198"/>
              <a:chExt cx="3429024" cy="428628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58" name="Прямоугольник 157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9" name="Прямоугольник 158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0" name="Прямоугольник 159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1" name="Прямоугольник 160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2" name="Прямоугольник 161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3" name="Прямоугольник 162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4" name="Прямоугольник 163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5" name="Прямоугольник 164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7" name="Группа 65"/>
            <p:cNvGrpSpPr/>
            <p:nvPr/>
          </p:nvGrpSpPr>
          <p:grpSpPr>
            <a:xfrm>
              <a:off x="3000364" y="1785926"/>
              <a:ext cx="1714512" cy="428628"/>
              <a:chOff x="1643042" y="4929198"/>
              <a:chExt cx="1714512" cy="428628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54" name="Прямоугольник 153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5" name="Прямоугольник 154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6" name="Прямоугольник 155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7" name="Прямоугольник 156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8" name="Группа 74"/>
            <p:cNvGrpSpPr/>
            <p:nvPr/>
          </p:nvGrpSpPr>
          <p:grpSpPr>
            <a:xfrm>
              <a:off x="2143108" y="2643182"/>
              <a:ext cx="3857652" cy="428628"/>
              <a:chOff x="1643042" y="4929198"/>
              <a:chExt cx="3857652" cy="428628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45" name="Прямоугольник 144"/>
              <p:cNvSpPr/>
              <p:nvPr/>
            </p:nvSpPr>
            <p:spPr>
              <a:xfrm>
                <a:off x="507206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6" name="Прямоугольник 145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7" name="Прямоугольник 146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8" name="Прямоугольник 147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9" name="Прямоугольник 148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0" name="Прямоугольник 149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1" name="Прямоугольник 150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2" name="Прямоугольник 151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3" name="Прямоугольник 152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9" name="Группа 35"/>
            <p:cNvGrpSpPr/>
            <p:nvPr/>
          </p:nvGrpSpPr>
          <p:grpSpPr>
            <a:xfrm>
              <a:off x="3000364" y="2214554"/>
              <a:ext cx="3429024" cy="428628"/>
              <a:chOff x="1643042" y="4929198"/>
              <a:chExt cx="3429024" cy="428628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37" name="Прямоугольник 136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8" name="Прямоугольник 137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9" name="Прямоугольник 138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0" name="Прямоугольник 139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1" name="Прямоугольник 140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2" name="Прямоугольник 141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3" name="Прямоугольник 142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4" name="Прямоугольник 143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186" name="Скругленный прямоугольник 185"/>
          <p:cNvSpPr/>
          <p:nvPr/>
        </p:nvSpPr>
        <p:spPr>
          <a:xfrm>
            <a:off x="785786" y="3643314"/>
            <a:ext cx="1928826" cy="50006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Загадка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9" name="Прямоугольник 6"/>
          <p:cNvSpPr/>
          <p:nvPr/>
        </p:nvSpPr>
        <p:spPr>
          <a:xfrm>
            <a:off x="5572132" y="3714752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0" name="Прямоугольник 7"/>
          <p:cNvSpPr/>
          <p:nvPr/>
        </p:nvSpPr>
        <p:spPr>
          <a:xfrm>
            <a:off x="5572132" y="328612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1" name="Прямоугольник 8"/>
          <p:cNvSpPr/>
          <p:nvPr/>
        </p:nvSpPr>
        <p:spPr>
          <a:xfrm>
            <a:off x="5572132" y="2857496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2" name="Прямоугольник 9"/>
          <p:cNvSpPr/>
          <p:nvPr/>
        </p:nvSpPr>
        <p:spPr>
          <a:xfrm>
            <a:off x="5572132" y="2428868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3" name="Прямоугольник 10"/>
          <p:cNvSpPr/>
          <p:nvPr/>
        </p:nvSpPr>
        <p:spPr>
          <a:xfrm>
            <a:off x="5572132" y="2000240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" name="Прямоугольник 11"/>
          <p:cNvSpPr/>
          <p:nvPr/>
        </p:nvSpPr>
        <p:spPr>
          <a:xfrm>
            <a:off x="5572132" y="1571612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5" name="Прямоугольник 12"/>
          <p:cNvSpPr/>
          <p:nvPr/>
        </p:nvSpPr>
        <p:spPr>
          <a:xfrm>
            <a:off x="5572132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2" name="Прямоугольник 221"/>
          <p:cNvSpPr/>
          <p:nvPr/>
        </p:nvSpPr>
        <p:spPr>
          <a:xfrm>
            <a:off x="7715272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3" name="Прямоугольник 222"/>
          <p:cNvSpPr/>
          <p:nvPr/>
        </p:nvSpPr>
        <p:spPr>
          <a:xfrm>
            <a:off x="8143900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4" name="Прямоугольник 223"/>
          <p:cNvSpPr/>
          <p:nvPr/>
        </p:nvSpPr>
        <p:spPr>
          <a:xfrm>
            <a:off x="7286644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" name="Прямоугольник 224"/>
          <p:cNvSpPr/>
          <p:nvPr/>
        </p:nvSpPr>
        <p:spPr>
          <a:xfrm>
            <a:off x="6858016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6" name="Прямоугольник 225"/>
          <p:cNvSpPr/>
          <p:nvPr/>
        </p:nvSpPr>
        <p:spPr>
          <a:xfrm>
            <a:off x="6429388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7" name="Прямоугольник 226"/>
          <p:cNvSpPr/>
          <p:nvPr/>
        </p:nvSpPr>
        <p:spPr>
          <a:xfrm>
            <a:off x="6000760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8" name="Прямоугольник 227"/>
          <p:cNvSpPr/>
          <p:nvPr/>
        </p:nvSpPr>
        <p:spPr>
          <a:xfrm>
            <a:off x="5572132" y="1142984"/>
            <a:ext cx="428628" cy="428628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9" name="Прямоугольник 228"/>
          <p:cNvSpPr/>
          <p:nvPr/>
        </p:nvSpPr>
        <p:spPr>
          <a:xfrm>
            <a:off x="5143504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4" name="Прямоугольник 113"/>
          <p:cNvSpPr/>
          <p:nvPr/>
        </p:nvSpPr>
        <p:spPr>
          <a:xfrm>
            <a:off x="2276583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15" name="Прямоугольник 114"/>
          <p:cNvSpPr/>
          <p:nvPr/>
        </p:nvSpPr>
        <p:spPr>
          <a:xfrm>
            <a:off x="2857488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</a:t>
            </a:r>
          </a:p>
        </p:txBody>
      </p:sp>
      <p:sp>
        <p:nvSpPr>
          <p:cNvPr id="116" name="Прямоугольник 115"/>
          <p:cNvSpPr/>
          <p:nvPr/>
        </p:nvSpPr>
        <p:spPr>
          <a:xfrm>
            <a:off x="3438393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117" name="Прямоугольник 116"/>
          <p:cNvSpPr/>
          <p:nvPr/>
        </p:nvSpPr>
        <p:spPr>
          <a:xfrm>
            <a:off x="4019298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</a:t>
            </a:r>
          </a:p>
        </p:txBody>
      </p:sp>
      <p:sp>
        <p:nvSpPr>
          <p:cNvPr id="118" name="Прямоугольник 117"/>
          <p:cNvSpPr/>
          <p:nvPr/>
        </p:nvSpPr>
        <p:spPr>
          <a:xfrm>
            <a:off x="4600202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</a:p>
        </p:txBody>
      </p:sp>
      <p:sp>
        <p:nvSpPr>
          <p:cNvPr id="119" name="Прямоугольник 118"/>
          <p:cNvSpPr/>
          <p:nvPr/>
        </p:nvSpPr>
        <p:spPr>
          <a:xfrm>
            <a:off x="5181107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20" name="Прямоугольник 119"/>
          <p:cNvSpPr/>
          <p:nvPr/>
        </p:nvSpPr>
        <p:spPr>
          <a:xfrm>
            <a:off x="5762012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Ё</a:t>
            </a:r>
          </a:p>
        </p:txBody>
      </p:sp>
      <p:sp>
        <p:nvSpPr>
          <p:cNvPr id="121" name="Прямоугольник 120"/>
          <p:cNvSpPr/>
          <p:nvPr/>
        </p:nvSpPr>
        <p:spPr>
          <a:xfrm>
            <a:off x="6342917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</a:t>
            </a:r>
          </a:p>
        </p:txBody>
      </p:sp>
      <p:sp>
        <p:nvSpPr>
          <p:cNvPr id="122" name="Прямоугольник 121"/>
          <p:cNvSpPr/>
          <p:nvPr/>
        </p:nvSpPr>
        <p:spPr>
          <a:xfrm>
            <a:off x="6923822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</a:p>
        </p:txBody>
      </p:sp>
      <p:sp>
        <p:nvSpPr>
          <p:cNvPr id="123" name="Прямоугольник 122"/>
          <p:cNvSpPr/>
          <p:nvPr/>
        </p:nvSpPr>
        <p:spPr>
          <a:xfrm>
            <a:off x="7504727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24" name="Прямоугольник 123"/>
          <p:cNvSpPr/>
          <p:nvPr/>
        </p:nvSpPr>
        <p:spPr>
          <a:xfrm>
            <a:off x="1986130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Й</a:t>
            </a:r>
          </a:p>
        </p:txBody>
      </p:sp>
      <p:sp>
        <p:nvSpPr>
          <p:cNvPr id="125" name="Прямоугольник 124"/>
          <p:cNvSpPr/>
          <p:nvPr/>
        </p:nvSpPr>
        <p:spPr>
          <a:xfrm>
            <a:off x="2567035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126" name="Прямоугольник 125"/>
          <p:cNvSpPr/>
          <p:nvPr/>
        </p:nvSpPr>
        <p:spPr>
          <a:xfrm>
            <a:off x="3147940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127" name="Прямоугольник 126"/>
          <p:cNvSpPr/>
          <p:nvPr/>
        </p:nvSpPr>
        <p:spPr>
          <a:xfrm>
            <a:off x="3728845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128" name="Прямоугольник 127"/>
          <p:cNvSpPr/>
          <p:nvPr/>
        </p:nvSpPr>
        <p:spPr>
          <a:xfrm>
            <a:off x="4309750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221" name="Прямоугольник 220"/>
          <p:cNvSpPr/>
          <p:nvPr/>
        </p:nvSpPr>
        <p:spPr>
          <a:xfrm>
            <a:off x="4890655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230" name="Прямоугольник 229"/>
          <p:cNvSpPr/>
          <p:nvPr/>
        </p:nvSpPr>
        <p:spPr>
          <a:xfrm>
            <a:off x="5471560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</a:p>
        </p:txBody>
      </p:sp>
      <p:sp>
        <p:nvSpPr>
          <p:cNvPr id="231" name="Прямоугольник 230"/>
          <p:cNvSpPr/>
          <p:nvPr/>
        </p:nvSpPr>
        <p:spPr>
          <a:xfrm>
            <a:off x="6052465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</p:txBody>
      </p:sp>
      <p:sp>
        <p:nvSpPr>
          <p:cNvPr id="232" name="Прямоугольник 231"/>
          <p:cNvSpPr/>
          <p:nvPr/>
        </p:nvSpPr>
        <p:spPr>
          <a:xfrm>
            <a:off x="6633370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233" name="Прямоугольник 232"/>
          <p:cNvSpPr/>
          <p:nvPr/>
        </p:nvSpPr>
        <p:spPr>
          <a:xfrm>
            <a:off x="7214274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234" name="Прямоугольник 233"/>
          <p:cNvSpPr/>
          <p:nvPr/>
        </p:nvSpPr>
        <p:spPr>
          <a:xfrm>
            <a:off x="7795179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</a:p>
        </p:txBody>
      </p:sp>
      <p:sp>
        <p:nvSpPr>
          <p:cNvPr id="235" name="Прямоугольник 234"/>
          <p:cNvSpPr/>
          <p:nvPr/>
        </p:nvSpPr>
        <p:spPr>
          <a:xfrm>
            <a:off x="1695678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</a:t>
            </a:r>
          </a:p>
        </p:txBody>
      </p:sp>
      <p:sp>
        <p:nvSpPr>
          <p:cNvPr id="236" name="Прямоугольник 235"/>
          <p:cNvSpPr/>
          <p:nvPr/>
        </p:nvSpPr>
        <p:spPr>
          <a:xfrm>
            <a:off x="2276583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</a:t>
            </a:r>
          </a:p>
        </p:txBody>
      </p:sp>
      <p:sp>
        <p:nvSpPr>
          <p:cNvPr id="237" name="Прямоугольник 236"/>
          <p:cNvSpPr/>
          <p:nvPr/>
        </p:nvSpPr>
        <p:spPr>
          <a:xfrm>
            <a:off x="2857488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</a:t>
            </a:r>
          </a:p>
        </p:txBody>
      </p:sp>
      <p:sp>
        <p:nvSpPr>
          <p:cNvPr id="238" name="Прямоугольник 237"/>
          <p:cNvSpPr/>
          <p:nvPr/>
        </p:nvSpPr>
        <p:spPr>
          <a:xfrm>
            <a:off x="3438393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</a:t>
            </a:r>
          </a:p>
        </p:txBody>
      </p:sp>
      <p:sp>
        <p:nvSpPr>
          <p:cNvPr id="239" name="Прямоугольник 238"/>
          <p:cNvSpPr/>
          <p:nvPr/>
        </p:nvSpPr>
        <p:spPr>
          <a:xfrm>
            <a:off x="4019298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</a:t>
            </a:r>
          </a:p>
        </p:txBody>
      </p:sp>
      <p:sp>
        <p:nvSpPr>
          <p:cNvPr id="240" name="Прямоугольник 239"/>
          <p:cNvSpPr/>
          <p:nvPr/>
        </p:nvSpPr>
        <p:spPr>
          <a:xfrm>
            <a:off x="4600202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</a:t>
            </a:r>
          </a:p>
        </p:txBody>
      </p:sp>
      <p:sp>
        <p:nvSpPr>
          <p:cNvPr id="241" name="Прямоугольник 240"/>
          <p:cNvSpPr/>
          <p:nvPr/>
        </p:nvSpPr>
        <p:spPr>
          <a:xfrm>
            <a:off x="5181107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Ъ</a:t>
            </a:r>
          </a:p>
        </p:txBody>
      </p:sp>
      <p:sp>
        <p:nvSpPr>
          <p:cNvPr id="242" name="Прямоугольник 241"/>
          <p:cNvSpPr/>
          <p:nvPr/>
        </p:nvSpPr>
        <p:spPr>
          <a:xfrm>
            <a:off x="5762012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Ы</a:t>
            </a:r>
          </a:p>
        </p:txBody>
      </p:sp>
      <p:sp>
        <p:nvSpPr>
          <p:cNvPr id="243" name="Прямоугольник 242"/>
          <p:cNvSpPr/>
          <p:nvPr/>
        </p:nvSpPr>
        <p:spPr>
          <a:xfrm>
            <a:off x="6342917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Ь</a:t>
            </a:r>
          </a:p>
        </p:txBody>
      </p:sp>
      <p:sp>
        <p:nvSpPr>
          <p:cNvPr id="244" name="Прямоугольник 243"/>
          <p:cNvSpPr/>
          <p:nvPr/>
        </p:nvSpPr>
        <p:spPr>
          <a:xfrm>
            <a:off x="6923822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</a:t>
            </a:r>
          </a:p>
        </p:txBody>
      </p:sp>
      <p:sp>
        <p:nvSpPr>
          <p:cNvPr id="245" name="Прямоугольник 244"/>
          <p:cNvSpPr/>
          <p:nvPr/>
        </p:nvSpPr>
        <p:spPr>
          <a:xfrm>
            <a:off x="7504727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</a:t>
            </a:r>
          </a:p>
        </p:txBody>
      </p:sp>
      <p:sp>
        <p:nvSpPr>
          <p:cNvPr id="246" name="Прямоугольник 245"/>
          <p:cNvSpPr/>
          <p:nvPr/>
        </p:nvSpPr>
        <p:spPr>
          <a:xfrm>
            <a:off x="8085632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248" name="Прямоугольник 247"/>
          <p:cNvSpPr/>
          <p:nvPr/>
        </p:nvSpPr>
        <p:spPr>
          <a:xfrm>
            <a:off x="5572132" y="1571612"/>
            <a:ext cx="428628" cy="428628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9" name="Прямоугольник 248"/>
          <p:cNvSpPr/>
          <p:nvPr/>
        </p:nvSpPr>
        <p:spPr>
          <a:xfrm>
            <a:off x="5143504" y="1571612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0" name="Прямоугольник 249"/>
          <p:cNvSpPr/>
          <p:nvPr/>
        </p:nvSpPr>
        <p:spPr>
          <a:xfrm>
            <a:off x="4714876" y="1571612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1" name="Прямоугольник 250"/>
          <p:cNvSpPr/>
          <p:nvPr/>
        </p:nvSpPr>
        <p:spPr>
          <a:xfrm>
            <a:off x="4286248" y="1571612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642908" y="642918"/>
            <a:ext cx="2214579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6" name="Прямоугольник 195"/>
          <p:cNvSpPr/>
          <p:nvPr/>
        </p:nvSpPr>
        <p:spPr>
          <a:xfrm>
            <a:off x="642910" y="642918"/>
            <a:ext cx="2214578" cy="2714644"/>
          </a:xfrm>
          <a:prstGeom prst="rect">
            <a:avLst/>
          </a:prstGeom>
          <a:noFill/>
          <a:ln w="762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7" name="Скругленный прямоугольник 196"/>
          <p:cNvSpPr/>
          <p:nvPr/>
        </p:nvSpPr>
        <p:spPr>
          <a:xfrm>
            <a:off x="428596" y="500042"/>
            <a:ext cx="4714908" cy="3000396"/>
          </a:xfrm>
          <a:prstGeom prst="roundRect">
            <a:avLst/>
          </a:prstGeom>
          <a:solidFill>
            <a:srgbClr val="FFFF99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решит больной задач,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Всех больных полечит ...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xit" presetSubtype="5" fill="hold" grpId="1" nodeType="afterEffect">
                                  <p:stCondLst>
                                    <p:cond delay="5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linds(vertical)">
                                      <p:cBhvr>
                                        <p:cTn id="10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8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1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1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1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6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8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1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1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2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6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1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2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7" dur="1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2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2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2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3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2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7" dur="1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4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2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2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7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6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2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2" dur="1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7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2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7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8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2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2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9"/>
                  </p:tgtEl>
                </p:cond>
              </p:nextCondLst>
            </p:seq>
            <p:seq concurrent="1" nextAc="seek">
              <p:cTn id="153" restart="whenNotActive" fill="hold" evtFilter="cancelBubble" nodeType="interactiveSeq">
                <p:stCondLst>
                  <p:cond evt="onClick" delay="0">
                    <p:tgtEl>
                      <p:spTgt spid="2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4" fill="hold">
                      <p:stCondLst>
                        <p:cond delay="0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7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0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2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2" dur="1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1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2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7" dur="1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2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2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2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3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2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7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4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2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2" dur="1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"/>
                  </p:tgtEl>
                </p:cond>
              </p:nextCondLst>
            </p:seq>
            <p:seq concurrent="1" nextAc="seek">
              <p:cTn id="183" restart="whenNotActive" fill="hold" evtFilter="cancelBubble" nodeType="interactiveSeq">
                <p:stCondLst>
                  <p:cond evt="onClick" delay="0">
                    <p:tgtEl>
                      <p:spTgt spid="2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4" fill="hold">
                      <p:stCondLst>
                        <p:cond delay="0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7" dur="1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6"/>
                  </p:tgtEl>
                </p:cond>
              </p:nextCondLst>
            </p:seq>
          </p:childTnLst>
        </p:cTn>
      </p:par>
    </p:tnLst>
    <p:bldLst>
      <p:bldP spid="97" grpId="0" animBg="1"/>
      <p:bldP spid="249" grpId="0" animBg="1"/>
      <p:bldP spid="250" grpId="0" animBg="1"/>
      <p:bldP spid="251" grpId="0" animBg="1"/>
      <p:bldP spid="197" grpId="0" animBg="1"/>
      <p:bldP spid="197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Стрелка вниз 93"/>
          <p:cNvSpPr/>
          <p:nvPr/>
        </p:nvSpPr>
        <p:spPr>
          <a:xfrm rot="16200000">
            <a:off x="3857620" y="1928802"/>
            <a:ext cx="285752" cy="42862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Прямоугольник 94"/>
          <p:cNvSpPr/>
          <p:nvPr/>
        </p:nvSpPr>
        <p:spPr>
          <a:xfrm>
            <a:off x="642910" y="642918"/>
            <a:ext cx="2214578" cy="2714644"/>
          </a:xfrm>
          <a:prstGeom prst="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15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" name="Стрелка вправо 96">
            <a:hlinkClick r:id="" action="ppaction://hlinkshowjump?jump=nextslide"/>
          </p:cNvPr>
          <p:cNvSpPr/>
          <p:nvPr/>
        </p:nvSpPr>
        <p:spPr>
          <a:xfrm>
            <a:off x="7643834" y="3786190"/>
            <a:ext cx="857256" cy="42862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28"/>
          <p:cNvGrpSpPr/>
          <p:nvPr/>
        </p:nvGrpSpPr>
        <p:grpSpPr>
          <a:xfrm>
            <a:off x="3000364" y="1142984"/>
            <a:ext cx="5572164" cy="3000396"/>
            <a:chOff x="1714480" y="1357298"/>
            <a:chExt cx="5572164" cy="3000396"/>
          </a:xfrm>
        </p:grpSpPr>
        <p:grpSp>
          <p:nvGrpSpPr>
            <p:cNvPr id="3" name="Группа 20"/>
            <p:cNvGrpSpPr/>
            <p:nvPr/>
          </p:nvGrpSpPr>
          <p:grpSpPr>
            <a:xfrm>
              <a:off x="4286248" y="1357298"/>
              <a:ext cx="428628" cy="3000396"/>
              <a:chOff x="4143372" y="1285860"/>
              <a:chExt cx="428628" cy="3000396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79" name="Прямоугольник 6"/>
              <p:cNvSpPr/>
              <p:nvPr/>
            </p:nvSpPr>
            <p:spPr>
              <a:xfrm>
                <a:off x="4143372" y="385762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0" name="Прямоугольник 7"/>
              <p:cNvSpPr/>
              <p:nvPr/>
            </p:nvSpPr>
            <p:spPr>
              <a:xfrm>
                <a:off x="4143372" y="3429000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1" name="Прямоугольник 8"/>
              <p:cNvSpPr/>
              <p:nvPr/>
            </p:nvSpPr>
            <p:spPr>
              <a:xfrm>
                <a:off x="4143372" y="3000372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2" name="Прямоугольник 9"/>
              <p:cNvSpPr/>
              <p:nvPr/>
            </p:nvSpPr>
            <p:spPr>
              <a:xfrm>
                <a:off x="4143372" y="2571744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3" name="Прямоугольник 10"/>
              <p:cNvSpPr/>
              <p:nvPr/>
            </p:nvSpPr>
            <p:spPr>
              <a:xfrm>
                <a:off x="4143372" y="2143116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4" name="Прямоугольник 11"/>
              <p:cNvSpPr/>
              <p:nvPr/>
            </p:nvSpPr>
            <p:spPr>
              <a:xfrm>
                <a:off x="4143372" y="171448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5" name="Прямоугольник 12"/>
              <p:cNvSpPr/>
              <p:nvPr/>
            </p:nvSpPr>
            <p:spPr>
              <a:xfrm>
                <a:off x="4143372" y="1285860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" name="Группа 35"/>
            <p:cNvGrpSpPr/>
            <p:nvPr/>
          </p:nvGrpSpPr>
          <p:grpSpPr>
            <a:xfrm>
              <a:off x="3857620" y="1357298"/>
              <a:ext cx="3429024" cy="428628"/>
              <a:chOff x="1643042" y="4929198"/>
              <a:chExt cx="3429024" cy="428628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71" name="Прямоугольник 170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2" name="Прямоугольник 171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3" name="Прямоугольник 172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4" name="Прямоугольник 173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5" name="Прямоугольник 174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6" name="Прямоугольник 175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7" name="Прямоугольник 176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8" name="Прямоугольник 177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" name="Группа 47"/>
            <p:cNvGrpSpPr/>
            <p:nvPr/>
          </p:nvGrpSpPr>
          <p:grpSpPr>
            <a:xfrm>
              <a:off x="3428992" y="3500438"/>
              <a:ext cx="2143140" cy="428628"/>
              <a:chOff x="1643042" y="4929198"/>
              <a:chExt cx="2143140" cy="428628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66" name="Прямоугольник 165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7" name="Прямоугольник 166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8" name="Прямоугольник 167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9" name="Прямоугольник 168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0" name="Прямоугольник 169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6" name="Группа 56"/>
            <p:cNvGrpSpPr/>
            <p:nvPr/>
          </p:nvGrpSpPr>
          <p:grpSpPr>
            <a:xfrm>
              <a:off x="1714480" y="3071810"/>
              <a:ext cx="3429024" cy="428628"/>
              <a:chOff x="1643042" y="4929198"/>
              <a:chExt cx="3429024" cy="428628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58" name="Прямоугольник 157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9" name="Прямоугольник 158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0" name="Прямоугольник 159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1" name="Прямоугольник 160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2" name="Прямоугольник 161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3" name="Прямоугольник 162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4" name="Прямоугольник 163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5" name="Прямоугольник 164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7" name="Группа 65"/>
            <p:cNvGrpSpPr/>
            <p:nvPr/>
          </p:nvGrpSpPr>
          <p:grpSpPr>
            <a:xfrm>
              <a:off x="3000364" y="1785926"/>
              <a:ext cx="1714512" cy="428628"/>
              <a:chOff x="1643042" y="4929198"/>
              <a:chExt cx="1714512" cy="428628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54" name="Прямоугольник 153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5" name="Прямоугольник 154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6" name="Прямоугольник 155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7" name="Прямоугольник 156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8" name="Группа 74"/>
            <p:cNvGrpSpPr/>
            <p:nvPr/>
          </p:nvGrpSpPr>
          <p:grpSpPr>
            <a:xfrm>
              <a:off x="2143108" y="2643182"/>
              <a:ext cx="3857652" cy="428628"/>
              <a:chOff x="1643042" y="4929198"/>
              <a:chExt cx="3857652" cy="428628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45" name="Прямоугольник 144"/>
              <p:cNvSpPr/>
              <p:nvPr/>
            </p:nvSpPr>
            <p:spPr>
              <a:xfrm>
                <a:off x="507206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6" name="Прямоугольник 145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7" name="Прямоугольник 146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8" name="Прямоугольник 147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9" name="Прямоугольник 148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0" name="Прямоугольник 149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1" name="Прямоугольник 150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2" name="Прямоугольник 151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3" name="Прямоугольник 152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9" name="Группа 35"/>
            <p:cNvGrpSpPr/>
            <p:nvPr/>
          </p:nvGrpSpPr>
          <p:grpSpPr>
            <a:xfrm>
              <a:off x="3000364" y="2214554"/>
              <a:ext cx="3429024" cy="428628"/>
              <a:chOff x="1643042" y="4929198"/>
              <a:chExt cx="3429024" cy="428628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37" name="Прямоугольник 136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8" name="Прямоугольник 137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9" name="Прямоугольник 138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0" name="Прямоугольник 139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1" name="Прямоугольник 140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2" name="Прямоугольник 141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3" name="Прямоугольник 142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4" name="Прямоугольник 143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186" name="Скругленный прямоугольник 185"/>
          <p:cNvSpPr/>
          <p:nvPr/>
        </p:nvSpPr>
        <p:spPr>
          <a:xfrm>
            <a:off x="785786" y="3643314"/>
            <a:ext cx="1928826" cy="50006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Загадка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9" name="Прямоугольник 6"/>
          <p:cNvSpPr/>
          <p:nvPr/>
        </p:nvSpPr>
        <p:spPr>
          <a:xfrm>
            <a:off x="5572132" y="3714752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0" name="Прямоугольник 7"/>
          <p:cNvSpPr/>
          <p:nvPr/>
        </p:nvSpPr>
        <p:spPr>
          <a:xfrm>
            <a:off x="5572132" y="328612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1" name="Прямоугольник 8"/>
          <p:cNvSpPr/>
          <p:nvPr/>
        </p:nvSpPr>
        <p:spPr>
          <a:xfrm>
            <a:off x="5572132" y="2857496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2" name="Прямоугольник 9"/>
          <p:cNvSpPr/>
          <p:nvPr/>
        </p:nvSpPr>
        <p:spPr>
          <a:xfrm>
            <a:off x="5572132" y="2428868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3" name="Прямоугольник 10"/>
          <p:cNvSpPr/>
          <p:nvPr/>
        </p:nvSpPr>
        <p:spPr>
          <a:xfrm>
            <a:off x="5572132" y="2000240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" name="Прямоугольник 11"/>
          <p:cNvSpPr/>
          <p:nvPr/>
        </p:nvSpPr>
        <p:spPr>
          <a:xfrm>
            <a:off x="5572132" y="1571612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5" name="Прямоугольник 12"/>
          <p:cNvSpPr/>
          <p:nvPr/>
        </p:nvSpPr>
        <p:spPr>
          <a:xfrm>
            <a:off x="5572132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2" name="Прямоугольник 221"/>
          <p:cNvSpPr/>
          <p:nvPr/>
        </p:nvSpPr>
        <p:spPr>
          <a:xfrm>
            <a:off x="7715272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3" name="Прямоугольник 222"/>
          <p:cNvSpPr/>
          <p:nvPr/>
        </p:nvSpPr>
        <p:spPr>
          <a:xfrm>
            <a:off x="8143900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4" name="Прямоугольник 223"/>
          <p:cNvSpPr/>
          <p:nvPr/>
        </p:nvSpPr>
        <p:spPr>
          <a:xfrm>
            <a:off x="7286644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" name="Прямоугольник 224"/>
          <p:cNvSpPr/>
          <p:nvPr/>
        </p:nvSpPr>
        <p:spPr>
          <a:xfrm>
            <a:off x="6858016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6" name="Прямоугольник 225"/>
          <p:cNvSpPr/>
          <p:nvPr/>
        </p:nvSpPr>
        <p:spPr>
          <a:xfrm>
            <a:off x="6429388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7" name="Прямоугольник 226"/>
          <p:cNvSpPr/>
          <p:nvPr/>
        </p:nvSpPr>
        <p:spPr>
          <a:xfrm>
            <a:off x="6000760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8" name="Прямоугольник 227"/>
          <p:cNvSpPr/>
          <p:nvPr/>
        </p:nvSpPr>
        <p:spPr>
          <a:xfrm>
            <a:off x="5572132" y="1142984"/>
            <a:ext cx="428628" cy="428628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9" name="Прямоугольник 228"/>
          <p:cNvSpPr/>
          <p:nvPr/>
        </p:nvSpPr>
        <p:spPr>
          <a:xfrm>
            <a:off x="5143504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8" name="Прямоугольник 247"/>
          <p:cNvSpPr/>
          <p:nvPr/>
        </p:nvSpPr>
        <p:spPr>
          <a:xfrm>
            <a:off x="5572132" y="1571612"/>
            <a:ext cx="428628" cy="428628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9" name="Прямоугольник 248"/>
          <p:cNvSpPr/>
          <p:nvPr/>
        </p:nvSpPr>
        <p:spPr>
          <a:xfrm>
            <a:off x="5143504" y="1571612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0" name="Прямоугольник 249"/>
          <p:cNvSpPr/>
          <p:nvPr/>
        </p:nvSpPr>
        <p:spPr>
          <a:xfrm>
            <a:off x="4714876" y="1571612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1" name="Прямоугольник 250"/>
          <p:cNvSpPr/>
          <p:nvPr/>
        </p:nvSpPr>
        <p:spPr>
          <a:xfrm>
            <a:off x="4286248" y="1571612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9" name="Прямоугольник 128"/>
          <p:cNvSpPr/>
          <p:nvPr/>
        </p:nvSpPr>
        <p:spPr>
          <a:xfrm>
            <a:off x="2276583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30" name="Прямоугольник 129"/>
          <p:cNvSpPr/>
          <p:nvPr/>
        </p:nvSpPr>
        <p:spPr>
          <a:xfrm>
            <a:off x="2857488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</a:t>
            </a:r>
          </a:p>
        </p:txBody>
      </p:sp>
      <p:sp>
        <p:nvSpPr>
          <p:cNvPr id="131" name="Прямоугольник 130"/>
          <p:cNvSpPr/>
          <p:nvPr/>
        </p:nvSpPr>
        <p:spPr>
          <a:xfrm>
            <a:off x="3438393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132" name="Прямоугольник 131"/>
          <p:cNvSpPr/>
          <p:nvPr/>
        </p:nvSpPr>
        <p:spPr>
          <a:xfrm>
            <a:off x="4019298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</a:t>
            </a:r>
          </a:p>
        </p:txBody>
      </p:sp>
      <p:sp>
        <p:nvSpPr>
          <p:cNvPr id="133" name="Прямоугольник 132"/>
          <p:cNvSpPr/>
          <p:nvPr/>
        </p:nvSpPr>
        <p:spPr>
          <a:xfrm>
            <a:off x="4600202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</a:p>
        </p:txBody>
      </p:sp>
      <p:sp>
        <p:nvSpPr>
          <p:cNvPr id="134" name="Прямоугольник 133"/>
          <p:cNvSpPr/>
          <p:nvPr/>
        </p:nvSpPr>
        <p:spPr>
          <a:xfrm>
            <a:off x="5181107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35" name="Прямоугольник 134"/>
          <p:cNvSpPr/>
          <p:nvPr/>
        </p:nvSpPr>
        <p:spPr>
          <a:xfrm>
            <a:off x="5762012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Ё</a:t>
            </a:r>
          </a:p>
        </p:txBody>
      </p:sp>
      <p:sp>
        <p:nvSpPr>
          <p:cNvPr id="136" name="Прямоугольник 135"/>
          <p:cNvSpPr/>
          <p:nvPr/>
        </p:nvSpPr>
        <p:spPr>
          <a:xfrm>
            <a:off x="6342917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</a:t>
            </a:r>
          </a:p>
        </p:txBody>
      </p:sp>
      <p:sp>
        <p:nvSpPr>
          <p:cNvPr id="187" name="Прямоугольник 186"/>
          <p:cNvSpPr/>
          <p:nvPr/>
        </p:nvSpPr>
        <p:spPr>
          <a:xfrm>
            <a:off x="6923822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</a:p>
        </p:txBody>
      </p:sp>
      <p:sp>
        <p:nvSpPr>
          <p:cNvPr id="188" name="Прямоугольник 187"/>
          <p:cNvSpPr/>
          <p:nvPr/>
        </p:nvSpPr>
        <p:spPr>
          <a:xfrm>
            <a:off x="7504727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98" name="Прямоугольник 197"/>
          <p:cNvSpPr/>
          <p:nvPr/>
        </p:nvSpPr>
        <p:spPr>
          <a:xfrm>
            <a:off x="1986130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Й</a:t>
            </a:r>
          </a:p>
        </p:txBody>
      </p:sp>
      <p:sp>
        <p:nvSpPr>
          <p:cNvPr id="199" name="Прямоугольник 198"/>
          <p:cNvSpPr/>
          <p:nvPr/>
        </p:nvSpPr>
        <p:spPr>
          <a:xfrm>
            <a:off x="2567035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200" name="Прямоугольник 199"/>
          <p:cNvSpPr/>
          <p:nvPr/>
        </p:nvSpPr>
        <p:spPr>
          <a:xfrm>
            <a:off x="3147940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201" name="Прямоугольник 200"/>
          <p:cNvSpPr/>
          <p:nvPr/>
        </p:nvSpPr>
        <p:spPr>
          <a:xfrm>
            <a:off x="3728845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202" name="Прямоугольник 201"/>
          <p:cNvSpPr/>
          <p:nvPr/>
        </p:nvSpPr>
        <p:spPr>
          <a:xfrm>
            <a:off x="4309750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203" name="Прямоугольник 202"/>
          <p:cNvSpPr/>
          <p:nvPr/>
        </p:nvSpPr>
        <p:spPr>
          <a:xfrm>
            <a:off x="4890655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204" name="Прямоугольник 203"/>
          <p:cNvSpPr/>
          <p:nvPr/>
        </p:nvSpPr>
        <p:spPr>
          <a:xfrm>
            <a:off x="5471560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</a:p>
        </p:txBody>
      </p:sp>
      <p:sp>
        <p:nvSpPr>
          <p:cNvPr id="205" name="Прямоугольник 204"/>
          <p:cNvSpPr/>
          <p:nvPr/>
        </p:nvSpPr>
        <p:spPr>
          <a:xfrm>
            <a:off x="6052465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</p:txBody>
      </p:sp>
      <p:sp>
        <p:nvSpPr>
          <p:cNvPr id="206" name="Прямоугольник 205"/>
          <p:cNvSpPr/>
          <p:nvPr/>
        </p:nvSpPr>
        <p:spPr>
          <a:xfrm>
            <a:off x="6633370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207" name="Прямоугольник 206"/>
          <p:cNvSpPr/>
          <p:nvPr/>
        </p:nvSpPr>
        <p:spPr>
          <a:xfrm>
            <a:off x="7214274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208" name="Прямоугольник 207"/>
          <p:cNvSpPr/>
          <p:nvPr/>
        </p:nvSpPr>
        <p:spPr>
          <a:xfrm>
            <a:off x="7795179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</a:p>
        </p:txBody>
      </p:sp>
      <p:sp>
        <p:nvSpPr>
          <p:cNvPr id="209" name="Прямоугольник 208"/>
          <p:cNvSpPr/>
          <p:nvPr/>
        </p:nvSpPr>
        <p:spPr>
          <a:xfrm>
            <a:off x="1695678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</a:t>
            </a:r>
          </a:p>
        </p:txBody>
      </p:sp>
      <p:sp>
        <p:nvSpPr>
          <p:cNvPr id="210" name="Прямоугольник 209"/>
          <p:cNvSpPr/>
          <p:nvPr/>
        </p:nvSpPr>
        <p:spPr>
          <a:xfrm>
            <a:off x="2276583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</a:t>
            </a:r>
          </a:p>
        </p:txBody>
      </p:sp>
      <p:sp>
        <p:nvSpPr>
          <p:cNvPr id="211" name="Прямоугольник 210"/>
          <p:cNvSpPr/>
          <p:nvPr/>
        </p:nvSpPr>
        <p:spPr>
          <a:xfrm>
            <a:off x="2857488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</a:t>
            </a:r>
          </a:p>
        </p:txBody>
      </p:sp>
      <p:sp>
        <p:nvSpPr>
          <p:cNvPr id="212" name="Прямоугольник 211"/>
          <p:cNvSpPr/>
          <p:nvPr/>
        </p:nvSpPr>
        <p:spPr>
          <a:xfrm>
            <a:off x="3438393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</a:t>
            </a:r>
          </a:p>
        </p:txBody>
      </p:sp>
      <p:sp>
        <p:nvSpPr>
          <p:cNvPr id="213" name="Прямоугольник 212"/>
          <p:cNvSpPr/>
          <p:nvPr/>
        </p:nvSpPr>
        <p:spPr>
          <a:xfrm>
            <a:off x="4019298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</a:t>
            </a:r>
          </a:p>
        </p:txBody>
      </p:sp>
      <p:sp>
        <p:nvSpPr>
          <p:cNvPr id="214" name="Прямоугольник 213"/>
          <p:cNvSpPr/>
          <p:nvPr/>
        </p:nvSpPr>
        <p:spPr>
          <a:xfrm>
            <a:off x="4600202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</a:t>
            </a:r>
          </a:p>
        </p:txBody>
      </p:sp>
      <p:sp>
        <p:nvSpPr>
          <p:cNvPr id="215" name="Прямоугольник 214"/>
          <p:cNvSpPr/>
          <p:nvPr/>
        </p:nvSpPr>
        <p:spPr>
          <a:xfrm>
            <a:off x="5181107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Ъ</a:t>
            </a:r>
          </a:p>
        </p:txBody>
      </p:sp>
      <p:sp>
        <p:nvSpPr>
          <p:cNvPr id="216" name="Прямоугольник 215"/>
          <p:cNvSpPr/>
          <p:nvPr/>
        </p:nvSpPr>
        <p:spPr>
          <a:xfrm>
            <a:off x="5762012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Ы</a:t>
            </a:r>
          </a:p>
        </p:txBody>
      </p:sp>
      <p:sp>
        <p:nvSpPr>
          <p:cNvPr id="217" name="Прямоугольник 216"/>
          <p:cNvSpPr/>
          <p:nvPr/>
        </p:nvSpPr>
        <p:spPr>
          <a:xfrm>
            <a:off x="6342917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Ь</a:t>
            </a:r>
          </a:p>
        </p:txBody>
      </p:sp>
      <p:sp>
        <p:nvSpPr>
          <p:cNvPr id="218" name="Прямоугольник 217"/>
          <p:cNvSpPr/>
          <p:nvPr/>
        </p:nvSpPr>
        <p:spPr>
          <a:xfrm>
            <a:off x="6923822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</a:t>
            </a:r>
          </a:p>
        </p:txBody>
      </p:sp>
      <p:sp>
        <p:nvSpPr>
          <p:cNvPr id="219" name="Прямоугольник 218"/>
          <p:cNvSpPr/>
          <p:nvPr/>
        </p:nvSpPr>
        <p:spPr>
          <a:xfrm>
            <a:off x="7504727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</a:t>
            </a:r>
          </a:p>
        </p:txBody>
      </p:sp>
      <p:sp>
        <p:nvSpPr>
          <p:cNvPr id="220" name="Прямоугольник 219"/>
          <p:cNvSpPr/>
          <p:nvPr/>
        </p:nvSpPr>
        <p:spPr>
          <a:xfrm>
            <a:off x="8085632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2910" y="642918"/>
            <a:ext cx="221457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6" name="Прямоугольник 195"/>
          <p:cNvSpPr/>
          <p:nvPr/>
        </p:nvSpPr>
        <p:spPr>
          <a:xfrm>
            <a:off x="642910" y="642918"/>
            <a:ext cx="2214578" cy="2714644"/>
          </a:xfrm>
          <a:prstGeom prst="rect">
            <a:avLst/>
          </a:prstGeom>
          <a:noFill/>
          <a:ln w="762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2" name="Прямоугольник 251"/>
          <p:cNvSpPr/>
          <p:nvPr/>
        </p:nvSpPr>
        <p:spPr>
          <a:xfrm>
            <a:off x="6858016" y="2000240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3" name="Прямоугольник 252"/>
          <p:cNvSpPr/>
          <p:nvPr/>
        </p:nvSpPr>
        <p:spPr>
          <a:xfrm>
            <a:off x="7286644" y="2000240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4" name="Прямоугольник 253"/>
          <p:cNvSpPr/>
          <p:nvPr/>
        </p:nvSpPr>
        <p:spPr>
          <a:xfrm>
            <a:off x="6429388" y="2000240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5" name="Прямоугольник 254"/>
          <p:cNvSpPr/>
          <p:nvPr/>
        </p:nvSpPr>
        <p:spPr>
          <a:xfrm>
            <a:off x="6000760" y="2000240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" name="Прямоугольник 255"/>
          <p:cNvSpPr/>
          <p:nvPr/>
        </p:nvSpPr>
        <p:spPr>
          <a:xfrm>
            <a:off x="5572132" y="2000240"/>
            <a:ext cx="428628" cy="428628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7" name="Прямоугольник 256"/>
          <p:cNvSpPr/>
          <p:nvPr/>
        </p:nvSpPr>
        <p:spPr>
          <a:xfrm>
            <a:off x="5143504" y="2000240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8" name="Прямоугольник 257"/>
          <p:cNvSpPr/>
          <p:nvPr/>
        </p:nvSpPr>
        <p:spPr>
          <a:xfrm>
            <a:off x="4714876" y="2000240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9" name="Прямоугольник 258"/>
          <p:cNvSpPr/>
          <p:nvPr/>
        </p:nvSpPr>
        <p:spPr>
          <a:xfrm>
            <a:off x="4286248" y="2000240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7" name="Скругленный прямоугольник 196"/>
          <p:cNvSpPr/>
          <p:nvPr/>
        </p:nvSpPr>
        <p:spPr>
          <a:xfrm>
            <a:off x="428596" y="500042"/>
            <a:ext cx="4714908" cy="3000396"/>
          </a:xfrm>
          <a:prstGeom prst="roundRect">
            <a:avLst/>
          </a:prstGeom>
          <a:solidFill>
            <a:srgbClr val="FFFF99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Встаем мы очень рано. 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Ведь наша забота — 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Всех отвозить по утрам 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работу. 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xit" presetSubtype="5" fill="hold" grpId="1" nodeType="afterEffect">
                                  <p:stCondLst>
                                    <p:cond delay="5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linds(vertical)">
                                      <p:cBhvr>
                                        <p:cTn id="10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4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6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9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7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4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8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9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8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4" dur="1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9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2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0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5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1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0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2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2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3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1" dur="1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2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6" dur="1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1" dur="1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2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2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2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8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2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7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9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2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0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2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7" dur="1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1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2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2" dur="1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2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2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7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3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2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2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4"/>
                  </p:tgtEl>
                </p:cond>
              </p:nextCondLst>
            </p:seq>
            <p:seq concurrent="1" nextAc="seek">
              <p:cTn id="153" restart="whenNotActive" fill="hold" evtFilter="cancelBubble" nodeType="interactiveSeq">
                <p:stCondLst>
                  <p:cond evt="onClick" delay="0">
                    <p:tgtEl>
                      <p:spTgt spid="2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4" fill="hold">
                      <p:stCondLst>
                        <p:cond delay="0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7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2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2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6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2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8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500"/>
                            </p:stCondLst>
                            <p:childTnLst>
                              <p:par>
                                <p:cTn id="17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1500"/>
                            </p:stCondLst>
                            <p:childTnLst>
                              <p:par>
                                <p:cTn id="1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7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2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1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8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2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6" dur="1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9"/>
                  </p:tgtEl>
                </p:cond>
              </p:nextCondLst>
            </p:seq>
            <p:seq concurrent="1" nextAc="seek">
              <p:cTn id="187" restart="whenNotActive" fill="hold" evtFilter="cancelBubble" nodeType="interactiveSeq">
                <p:stCondLst>
                  <p:cond evt="onClick" delay="0">
                    <p:tgtEl>
                      <p:spTgt spid="2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8" fill="hold">
                      <p:stCondLst>
                        <p:cond delay="0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1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0"/>
                  </p:tgtEl>
                </p:cond>
              </p:nextCondLst>
            </p:seq>
          </p:childTnLst>
        </p:cTn>
      </p:par>
    </p:tnLst>
    <p:bldLst>
      <p:bldP spid="97" grpId="0" animBg="1"/>
      <p:bldP spid="252" grpId="0" animBg="1"/>
      <p:bldP spid="253" grpId="0" animBg="1"/>
      <p:bldP spid="254" grpId="0" animBg="1"/>
      <p:bldP spid="255" grpId="0" animBg="1"/>
      <p:bldP spid="257" grpId="0" animBg="1"/>
      <p:bldP spid="258" grpId="0" animBg="1"/>
      <p:bldP spid="259" grpId="0" animBg="1"/>
      <p:bldP spid="197" grpId="0" animBg="1"/>
      <p:bldP spid="197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Стрелка вниз 93"/>
          <p:cNvSpPr/>
          <p:nvPr/>
        </p:nvSpPr>
        <p:spPr>
          <a:xfrm rot="16200000">
            <a:off x="3000364" y="2428868"/>
            <a:ext cx="285752" cy="42862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Прямоугольник 94"/>
          <p:cNvSpPr/>
          <p:nvPr/>
        </p:nvSpPr>
        <p:spPr>
          <a:xfrm>
            <a:off x="642910" y="642918"/>
            <a:ext cx="2214578" cy="2714644"/>
          </a:xfrm>
          <a:prstGeom prst="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15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" name="Стрелка вправо 96">
            <a:hlinkClick r:id="" action="ppaction://hlinkshowjump?jump=nextslide"/>
          </p:cNvPr>
          <p:cNvSpPr/>
          <p:nvPr/>
        </p:nvSpPr>
        <p:spPr>
          <a:xfrm>
            <a:off x="7643834" y="3786190"/>
            <a:ext cx="857256" cy="42862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28"/>
          <p:cNvGrpSpPr/>
          <p:nvPr/>
        </p:nvGrpSpPr>
        <p:grpSpPr>
          <a:xfrm>
            <a:off x="3000364" y="1142984"/>
            <a:ext cx="5572164" cy="3000396"/>
            <a:chOff x="1714480" y="1357298"/>
            <a:chExt cx="5572164" cy="3000396"/>
          </a:xfrm>
        </p:grpSpPr>
        <p:grpSp>
          <p:nvGrpSpPr>
            <p:cNvPr id="3" name="Группа 20"/>
            <p:cNvGrpSpPr/>
            <p:nvPr/>
          </p:nvGrpSpPr>
          <p:grpSpPr>
            <a:xfrm>
              <a:off x="4286248" y="1357298"/>
              <a:ext cx="428628" cy="3000396"/>
              <a:chOff x="4143372" y="1285860"/>
              <a:chExt cx="428628" cy="3000396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79" name="Прямоугольник 6"/>
              <p:cNvSpPr/>
              <p:nvPr/>
            </p:nvSpPr>
            <p:spPr>
              <a:xfrm>
                <a:off x="4143372" y="385762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0" name="Прямоугольник 7"/>
              <p:cNvSpPr/>
              <p:nvPr/>
            </p:nvSpPr>
            <p:spPr>
              <a:xfrm>
                <a:off x="4143372" y="3429000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1" name="Прямоугольник 8"/>
              <p:cNvSpPr/>
              <p:nvPr/>
            </p:nvSpPr>
            <p:spPr>
              <a:xfrm>
                <a:off x="4143372" y="3000372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2" name="Прямоугольник 9"/>
              <p:cNvSpPr/>
              <p:nvPr/>
            </p:nvSpPr>
            <p:spPr>
              <a:xfrm>
                <a:off x="4143372" y="2571744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3" name="Прямоугольник 10"/>
              <p:cNvSpPr/>
              <p:nvPr/>
            </p:nvSpPr>
            <p:spPr>
              <a:xfrm>
                <a:off x="4143372" y="2143116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4" name="Прямоугольник 11"/>
              <p:cNvSpPr/>
              <p:nvPr/>
            </p:nvSpPr>
            <p:spPr>
              <a:xfrm>
                <a:off x="4143372" y="171448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5" name="Прямоугольник 12"/>
              <p:cNvSpPr/>
              <p:nvPr/>
            </p:nvSpPr>
            <p:spPr>
              <a:xfrm>
                <a:off x="4143372" y="1285860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" name="Группа 35"/>
            <p:cNvGrpSpPr/>
            <p:nvPr/>
          </p:nvGrpSpPr>
          <p:grpSpPr>
            <a:xfrm>
              <a:off x="3857620" y="1357298"/>
              <a:ext cx="3429024" cy="428628"/>
              <a:chOff x="1643042" y="4929198"/>
              <a:chExt cx="3429024" cy="428628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71" name="Прямоугольник 170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2" name="Прямоугольник 171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3" name="Прямоугольник 172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4" name="Прямоугольник 173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5" name="Прямоугольник 174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6" name="Прямоугольник 175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7" name="Прямоугольник 176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8" name="Прямоугольник 177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" name="Группа 47"/>
            <p:cNvGrpSpPr/>
            <p:nvPr/>
          </p:nvGrpSpPr>
          <p:grpSpPr>
            <a:xfrm>
              <a:off x="3428992" y="3500438"/>
              <a:ext cx="2143140" cy="428628"/>
              <a:chOff x="1643042" y="4929198"/>
              <a:chExt cx="2143140" cy="428628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66" name="Прямоугольник 165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7" name="Прямоугольник 166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8" name="Прямоугольник 167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9" name="Прямоугольник 168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0" name="Прямоугольник 169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6" name="Группа 56"/>
            <p:cNvGrpSpPr/>
            <p:nvPr/>
          </p:nvGrpSpPr>
          <p:grpSpPr>
            <a:xfrm>
              <a:off x="1714480" y="3071810"/>
              <a:ext cx="3429024" cy="428628"/>
              <a:chOff x="1643042" y="4929198"/>
              <a:chExt cx="3429024" cy="428628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58" name="Прямоугольник 157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9" name="Прямоугольник 158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0" name="Прямоугольник 159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1" name="Прямоугольник 160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2" name="Прямоугольник 161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3" name="Прямоугольник 162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4" name="Прямоугольник 163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5" name="Прямоугольник 164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7" name="Группа 65"/>
            <p:cNvGrpSpPr/>
            <p:nvPr/>
          </p:nvGrpSpPr>
          <p:grpSpPr>
            <a:xfrm>
              <a:off x="3000364" y="1785926"/>
              <a:ext cx="1714512" cy="428628"/>
              <a:chOff x="1643042" y="4929198"/>
              <a:chExt cx="1714512" cy="428628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54" name="Прямоугольник 153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5" name="Прямоугольник 154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6" name="Прямоугольник 155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7" name="Прямоугольник 156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8" name="Группа 74"/>
            <p:cNvGrpSpPr/>
            <p:nvPr/>
          </p:nvGrpSpPr>
          <p:grpSpPr>
            <a:xfrm>
              <a:off x="2143108" y="2643182"/>
              <a:ext cx="3857652" cy="428628"/>
              <a:chOff x="1643042" y="4929198"/>
              <a:chExt cx="3857652" cy="428628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45" name="Прямоугольник 144"/>
              <p:cNvSpPr/>
              <p:nvPr/>
            </p:nvSpPr>
            <p:spPr>
              <a:xfrm>
                <a:off x="507206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6" name="Прямоугольник 145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7" name="Прямоугольник 146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8" name="Прямоугольник 147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9" name="Прямоугольник 148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0" name="Прямоугольник 149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1" name="Прямоугольник 150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2" name="Прямоугольник 151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3" name="Прямоугольник 152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9" name="Группа 35"/>
            <p:cNvGrpSpPr/>
            <p:nvPr/>
          </p:nvGrpSpPr>
          <p:grpSpPr>
            <a:xfrm>
              <a:off x="3000364" y="2214554"/>
              <a:ext cx="3429024" cy="428628"/>
              <a:chOff x="1643042" y="4929198"/>
              <a:chExt cx="3429024" cy="428628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37" name="Прямоугольник 136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8" name="Прямоугольник 137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9" name="Прямоугольник 138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0" name="Прямоугольник 139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1" name="Прямоугольник 140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2" name="Прямоугольник 141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3" name="Прямоугольник 142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4" name="Прямоугольник 143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186" name="Скругленный прямоугольник 185"/>
          <p:cNvSpPr/>
          <p:nvPr/>
        </p:nvSpPr>
        <p:spPr>
          <a:xfrm>
            <a:off x="785786" y="3643314"/>
            <a:ext cx="1928826" cy="50006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Загадка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9" name="Прямоугольник 6"/>
          <p:cNvSpPr/>
          <p:nvPr/>
        </p:nvSpPr>
        <p:spPr>
          <a:xfrm>
            <a:off x="5572132" y="3714752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0" name="Прямоугольник 7"/>
          <p:cNvSpPr/>
          <p:nvPr/>
        </p:nvSpPr>
        <p:spPr>
          <a:xfrm>
            <a:off x="5572132" y="328612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1" name="Прямоугольник 8"/>
          <p:cNvSpPr/>
          <p:nvPr/>
        </p:nvSpPr>
        <p:spPr>
          <a:xfrm>
            <a:off x="5572132" y="2857496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2" name="Прямоугольник 9"/>
          <p:cNvSpPr/>
          <p:nvPr/>
        </p:nvSpPr>
        <p:spPr>
          <a:xfrm>
            <a:off x="5572132" y="2428868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3" name="Прямоугольник 10"/>
          <p:cNvSpPr/>
          <p:nvPr/>
        </p:nvSpPr>
        <p:spPr>
          <a:xfrm>
            <a:off x="5572132" y="2000240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" name="Прямоугольник 11"/>
          <p:cNvSpPr/>
          <p:nvPr/>
        </p:nvSpPr>
        <p:spPr>
          <a:xfrm>
            <a:off x="5572132" y="1571612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5" name="Прямоугольник 12"/>
          <p:cNvSpPr/>
          <p:nvPr/>
        </p:nvSpPr>
        <p:spPr>
          <a:xfrm>
            <a:off x="5572132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2" name="Прямоугольник 221"/>
          <p:cNvSpPr/>
          <p:nvPr/>
        </p:nvSpPr>
        <p:spPr>
          <a:xfrm>
            <a:off x="7715272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3" name="Прямоугольник 222"/>
          <p:cNvSpPr/>
          <p:nvPr/>
        </p:nvSpPr>
        <p:spPr>
          <a:xfrm>
            <a:off x="8143900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4" name="Прямоугольник 223"/>
          <p:cNvSpPr/>
          <p:nvPr/>
        </p:nvSpPr>
        <p:spPr>
          <a:xfrm>
            <a:off x="7286644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" name="Прямоугольник 224"/>
          <p:cNvSpPr/>
          <p:nvPr/>
        </p:nvSpPr>
        <p:spPr>
          <a:xfrm>
            <a:off x="6858016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6" name="Прямоугольник 225"/>
          <p:cNvSpPr/>
          <p:nvPr/>
        </p:nvSpPr>
        <p:spPr>
          <a:xfrm>
            <a:off x="6429388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7" name="Прямоугольник 226"/>
          <p:cNvSpPr/>
          <p:nvPr/>
        </p:nvSpPr>
        <p:spPr>
          <a:xfrm>
            <a:off x="6000760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8" name="Прямоугольник 227"/>
          <p:cNvSpPr/>
          <p:nvPr/>
        </p:nvSpPr>
        <p:spPr>
          <a:xfrm>
            <a:off x="5572132" y="1142984"/>
            <a:ext cx="428628" cy="428628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9" name="Прямоугольник 228"/>
          <p:cNvSpPr/>
          <p:nvPr/>
        </p:nvSpPr>
        <p:spPr>
          <a:xfrm>
            <a:off x="5143504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8" name="Прямоугольник 247"/>
          <p:cNvSpPr/>
          <p:nvPr/>
        </p:nvSpPr>
        <p:spPr>
          <a:xfrm>
            <a:off x="5572132" y="1571612"/>
            <a:ext cx="428628" cy="428628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9" name="Прямоугольник 248"/>
          <p:cNvSpPr/>
          <p:nvPr/>
        </p:nvSpPr>
        <p:spPr>
          <a:xfrm>
            <a:off x="5143504" y="1571612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0" name="Прямоугольник 249"/>
          <p:cNvSpPr/>
          <p:nvPr/>
        </p:nvSpPr>
        <p:spPr>
          <a:xfrm>
            <a:off x="4714876" y="1571612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1" name="Прямоугольник 250"/>
          <p:cNvSpPr/>
          <p:nvPr/>
        </p:nvSpPr>
        <p:spPr>
          <a:xfrm>
            <a:off x="4286248" y="1571612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2" name="Прямоугольник 251"/>
          <p:cNvSpPr/>
          <p:nvPr/>
        </p:nvSpPr>
        <p:spPr>
          <a:xfrm>
            <a:off x="6858016" y="2000240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3" name="Прямоугольник 252"/>
          <p:cNvSpPr/>
          <p:nvPr/>
        </p:nvSpPr>
        <p:spPr>
          <a:xfrm>
            <a:off x="7286644" y="2000240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4" name="Прямоугольник 253"/>
          <p:cNvSpPr/>
          <p:nvPr/>
        </p:nvSpPr>
        <p:spPr>
          <a:xfrm>
            <a:off x="6429388" y="2000240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5" name="Прямоугольник 254"/>
          <p:cNvSpPr/>
          <p:nvPr/>
        </p:nvSpPr>
        <p:spPr>
          <a:xfrm>
            <a:off x="6000760" y="2000240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" name="Прямоугольник 255"/>
          <p:cNvSpPr/>
          <p:nvPr/>
        </p:nvSpPr>
        <p:spPr>
          <a:xfrm>
            <a:off x="5572132" y="2000240"/>
            <a:ext cx="428628" cy="428628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7" name="Прямоугольник 256"/>
          <p:cNvSpPr/>
          <p:nvPr/>
        </p:nvSpPr>
        <p:spPr>
          <a:xfrm>
            <a:off x="5143504" y="2000240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8" name="Прямоугольник 257"/>
          <p:cNvSpPr/>
          <p:nvPr/>
        </p:nvSpPr>
        <p:spPr>
          <a:xfrm>
            <a:off x="4714876" y="2000240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9" name="Прямоугольник 258"/>
          <p:cNvSpPr/>
          <p:nvPr/>
        </p:nvSpPr>
        <p:spPr>
          <a:xfrm>
            <a:off x="4286248" y="2000240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6" name="Прямоугольник 125"/>
          <p:cNvSpPr/>
          <p:nvPr/>
        </p:nvSpPr>
        <p:spPr>
          <a:xfrm>
            <a:off x="2276583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27" name="Прямоугольник 126"/>
          <p:cNvSpPr/>
          <p:nvPr/>
        </p:nvSpPr>
        <p:spPr>
          <a:xfrm>
            <a:off x="2857488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</a:t>
            </a:r>
          </a:p>
        </p:txBody>
      </p:sp>
      <p:sp>
        <p:nvSpPr>
          <p:cNvPr id="128" name="Прямоугольник 127"/>
          <p:cNvSpPr/>
          <p:nvPr/>
        </p:nvSpPr>
        <p:spPr>
          <a:xfrm>
            <a:off x="3438393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221" name="Прямоугольник 220"/>
          <p:cNvSpPr/>
          <p:nvPr/>
        </p:nvSpPr>
        <p:spPr>
          <a:xfrm>
            <a:off x="4019298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</a:t>
            </a:r>
          </a:p>
        </p:txBody>
      </p:sp>
      <p:sp>
        <p:nvSpPr>
          <p:cNvPr id="230" name="Прямоугольник 229"/>
          <p:cNvSpPr/>
          <p:nvPr/>
        </p:nvSpPr>
        <p:spPr>
          <a:xfrm>
            <a:off x="4600202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</a:p>
        </p:txBody>
      </p:sp>
      <p:sp>
        <p:nvSpPr>
          <p:cNvPr id="231" name="Прямоугольник 230"/>
          <p:cNvSpPr/>
          <p:nvPr/>
        </p:nvSpPr>
        <p:spPr>
          <a:xfrm>
            <a:off x="5181107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232" name="Прямоугольник 231"/>
          <p:cNvSpPr/>
          <p:nvPr/>
        </p:nvSpPr>
        <p:spPr>
          <a:xfrm>
            <a:off x="5762012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Ё</a:t>
            </a:r>
          </a:p>
        </p:txBody>
      </p:sp>
      <p:sp>
        <p:nvSpPr>
          <p:cNvPr id="233" name="Прямоугольник 232"/>
          <p:cNvSpPr/>
          <p:nvPr/>
        </p:nvSpPr>
        <p:spPr>
          <a:xfrm>
            <a:off x="6342917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</a:t>
            </a:r>
          </a:p>
        </p:txBody>
      </p:sp>
      <p:sp>
        <p:nvSpPr>
          <p:cNvPr id="234" name="Прямоугольник 233"/>
          <p:cNvSpPr/>
          <p:nvPr/>
        </p:nvSpPr>
        <p:spPr>
          <a:xfrm>
            <a:off x="6923822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</a:p>
        </p:txBody>
      </p:sp>
      <p:sp>
        <p:nvSpPr>
          <p:cNvPr id="235" name="Прямоугольник 234"/>
          <p:cNvSpPr/>
          <p:nvPr/>
        </p:nvSpPr>
        <p:spPr>
          <a:xfrm>
            <a:off x="7504727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236" name="Прямоугольник 235"/>
          <p:cNvSpPr/>
          <p:nvPr/>
        </p:nvSpPr>
        <p:spPr>
          <a:xfrm>
            <a:off x="1986130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Й</a:t>
            </a:r>
          </a:p>
        </p:txBody>
      </p:sp>
      <p:sp>
        <p:nvSpPr>
          <p:cNvPr id="237" name="Прямоугольник 236"/>
          <p:cNvSpPr/>
          <p:nvPr/>
        </p:nvSpPr>
        <p:spPr>
          <a:xfrm>
            <a:off x="2567035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238" name="Прямоугольник 237"/>
          <p:cNvSpPr/>
          <p:nvPr/>
        </p:nvSpPr>
        <p:spPr>
          <a:xfrm>
            <a:off x="3147940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239" name="Прямоугольник 238"/>
          <p:cNvSpPr/>
          <p:nvPr/>
        </p:nvSpPr>
        <p:spPr>
          <a:xfrm>
            <a:off x="3728845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240" name="Прямоугольник 239"/>
          <p:cNvSpPr/>
          <p:nvPr/>
        </p:nvSpPr>
        <p:spPr>
          <a:xfrm>
            <a:off x="4309750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241" name="Прямоугольник 240"/>
          <p:cNvSpPr/>
          <p:nvPr/>
        </p:nvSpPr>
        <p:spPr>
          <a:xfrm>
            <a:off x="4890655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242" name="Прямоугольник 241"/>
          <p:cNvSpPr/>
          <p:nvPr/>
        </p:nvSpPr>
        <p:spPr>
          <a:xfrm>
            <a:off x="5471560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</a:p>
        </p:txBody>
      </p:sp>
      <p:sp>
        <p:nvSpPr>
          <p:cNvPr id="243" name="Прямоугольник 242"/>
          <p:cNvSpPr/>
          <p:nvPr/>
        </p:nvSpPr>
        <p:spPr>
          <a:xfrm>
            <a:off x="6052465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</p:txBody>
      </p:sp>
      <p:sp>
        <p:nvSpPr>
          <p:cNvPr id="244" name="Прямоугольник 243"/>
          <p:cNvSpPr/>
          <p:nvPr/>
        </p:nvSpPr>
        <p:spPr>
          <a:xfrm>
            <a:off x="6633370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245" name="Прямоугольник 244"/>
          <p:cNvSpPr/>
          <p:nvPr/>
        </p:nvSpPr>
        <p:spPr>
          <a:xfrm>
            <a:off x="7214274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246" name="Прямоугольник 245"/>
          <p:cNvSpPr/>
          <p:nvPr/>
        </p:nvSpPr>
        <p:spPr>
          <a:xfrm>
            <a:off x="7795179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</a:p>
        </p:txBody>
      </p:sp>
      <p:sp>
        <p:nvSpPr>
          <p:cNvPr id="247" name="Прямоугольник 246"/>
          <p:cNvSpPr/>
          <p:nvPr/>
        </p:nvSpPr>
        <p:spPr>
          <a:xfrm>
            <a:off x="1695678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</a:t>
            </a:r>
          </a:p>
        </p:txBody>
      </p:sp>
      <p:sp>
        <p:nvSpPr>
          <p:cNvPr id="260" name="Прямоугольник 259"/>
          <p:cNvSpPr/>
          <p:nvPr/>
        </p:nvSpPr>
        <p:spPr>
          <a:xfrm>
            <a:off x="2276583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</a:t>
            </a:r>
          </a:p>
        </p:txBody>
      </p:sp>
      <p:sp>
        <p:nvSpPr>
          <p:cNvPr id="261" name="Прямоугольник 260"/>
          <p:cNvSpPr/>
          <p:nvPr/>
        </p:nvSpPr>
        <p:spPr>
          <a:xfrm>
            <a:off x="2857488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</a:t>
            </a:r>
          </a:p>
        </p:txBody>
      </p:sp>
      <p:sp>
        <p:nvSpPr>
          <p:cNvPr id="262" name="Прямоугольник 261"/>
          <p:cNvSpPr/>
          <p:nvPr/>
        </p:nvSpPr>
        <p:spPr>
          <a:xfrm>
            <a:off x="3438393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</a:t>
            </a:r>
          </a:p>
        </p:txBody>
      </p:sp>
      <p:sp>
        <p:nvSpPr>
          <p:cNvPr id="263" name="Прямоугольник 262"/>
          <p:cNvSpPr/>
          <p:nvPr/>
        </p:nvSpPr>
        <p:spPr>
          <a:xfrm>
            <a:off x="4019298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</a:t>
            </a:r>
          </a:p>
        </p:txBody>
      </p:sp>
      <p:sp>
        <p:nvSpPr>
          <p:cNvPr id="264" name="Прямоугольник 263"/>
          <p:cNvSpPr/>
          <p:nvPr/>
        </p:nvSpPr>
        <p:spPr>
          <a:xfrm>
            <a:off x="4600202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</a:t>
            </a:r>
          </a:p>
        </p:txBody>
      </p:sp>
      <p:sp>
        <p:nvSpPr>
          <p:cNvPr id="265" name="Прямоугольник 264"/>
          <p:cNvSpPr/>
          <p:nvPr/>
        </p:nvSpPr>
        <p:spPr>
          <a:xfrm>
            <a:off x="5181107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Ъ</a:t>
            </a:r>
          </a:p>
        </p:txBody>
      </p:sp>
      <p:sp>
        <p:nvSpPr>
          <p:cNvPr id="266" name="Прямоугольник 265"/>
          <p:cNvSpPr/>
          <p:nvPr/>
        </p:nvSpPr>
        <p:spPr>
          <a:xfrm>
            <a:off x="5762012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Ы</a:t>
            </a:r>
          </a:p>
        </p:txBody>
      </p:sp>
      <p:sp>
        <p:nvSpPr>
          <p:cNvPr id="267" name="Прямоугольник 266"/>
          <p:cNvSpPr/>
          <p:nvPr/>
        </p:nvSpPr>
        <p:spPr>
          <a:xfrm>
            <a:off x="6342917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Ь</a:t>
            </a:r>
          </a:p>
        </p:txBody>
      </p:sp>
      <p:sp>
        <p:nvSpPr>
          <p:cNvPr id="268" name="Прямоугольник 267"/>
          <p:cNvSpPr/>
          <p:nvPr/>
        </p:nvSpPr>
        <p:spPr>
          <a:xfrm>
            <a:off x="6923822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</a:t>
            </a:r>
          </a:p>
        </p:txBody>
      </p:sp>
      <p:sp>
        <p:nvSpPr>
          <p:cNvPr id="269" name="Прямоугольник 268"/>
          <p:cNvSpPr/>
          <p:nvPr/>
        </p:nvSpPr>
        <p:spPr>
          <a:xfrm>
            <a:off x="7504727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</a:t>
            </a:r>
          </a:p>
        </p:txBody>
      </p:sp>
      <p:sp>
        <p:nvSpPr>
          <p:cNvPr id="270" name="Прямоугольник 269"/>
          <p:cNvSpPr/>
          <p:nvPr/>
        </p:nvSpPr>
        <p:spPr>
          <a:xfrm>
            <a:off x="8085632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642908" y="642917"/>
            <a:ext cx="2214579" cy="2711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6" name="Прямоугольник 195"/>
          <p:cNvSpPr/>
          <p:nvPr/>
        </p:nvSpPr>
        <p:spPr>
          <a:xfrm>
            <a:off x="642910" y="642918"/>
            <a:ext cx="2214578" cy="2714644"/>
          </a:xfrm>
          <a:prstGeom prst="rect">
            <a:avLst/>
          </a:prstGeom>
          <a:noFill/>
          <a:ln w="762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2" name="Прямоугольник 271"/>
          <p:cNvSpPr/>
          <p:nvPr/>
        </p:nvSpPr>
        <p:spPr>
          <a:xfrm>
            <a:off x="6858016" y="2428868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3" name="Прямоугольник 272"/>
          <p:cNvSpPr/>
          <p:nvPr/>
        </p:nvSpPr>
        <p:spPr>
          <a:xfrm>
            <a:off x="6000760" y="2428868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4" name="Прямоугольник 273"/>
          <p:cNvSpPr/>
          <p:nvPr/>
        </p:nvSpPr>
        <p:spPr>
          <a:xfrm>
            <a:off x="6429388" y="2428868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5" name="Прямоугольник 274"/>
          <p:cNvSpPr/>
          <p:nvPr/>
        </p:nvSpPr>
        <p:spPr>
          <a:xfrm>
            <a:off x="5572132" y="2428868"/>
            <a:ext cx="428628" cy="428628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" name="Прямоугольник 275"/>
          <p:cNvSpPr/>
          <p:nvPr/>
        </p:nvSpPr>
        <p:spPr>
          <a:xfrm>
            <a:off x="5143504" y="2428868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7" name="Прямоугольник 276"/>
          <p:cNvSpPr/>
          <p:nvPr/>
        </p:nvSpPr>
        <p:spPr>
          <a:xfrm>
            <a:off x="4714876" y="2428868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8" name="Прямоугольник 277"/>
          <p:cNvSpPr/>
          <p:nvPr/>
        </p:nvSpPr>
        <p:spPr>
          <a:xfrm>
            <a:off x="4286248" y="2428868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9" name="Прямоугольник 278"/>
          <p:cNvSpPr/>
          <p:nvPr/>
        </p:nvSpPr>
        <p:spPr>
          <a:xfrm>
            <a:off x="3857620" y="2428868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0" name="Прямоугольник 279"/>
          <p:cNvSpPr/>
          <p:nvPr/>
        </p:nvSpPr>
        <p:spPr>
          <a:xfrm>
            <a:off x="3428992" y="2428868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7" name="Скругленный прямоугольник 196"/>
          <p:cNvSpPr/>
          <p:nvPr/>
        </p:nvSpPr>
        <p:spPr>
          <a:xfrm>
            <a:off x="428596" y="500042"/>
            <a:ext cx="4714908" cy="3000396"/>
          </a:xfrm>
          <a:prstGeom prst="roundRect">
            <a:avLst/>
          </a:prstGeom>
          <a:solidFill>
            <a:srgbClr val="FFFF99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Знает каждый в доме житель -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Этот дом возвёл ...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xit" presetSubtype="5" fill="hold" grpId="1" nodeType="afterEffect">
                                  <p:stCondLst>
                                    <p:cond delay="5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linds(vertical)">
                                      <p:cBhvr>
                                        <p:cTn id="10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1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2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" dur="1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2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3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2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" dur="1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2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8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6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2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3" dur="1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8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4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9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2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9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0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2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1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2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0" dur="1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2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2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3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4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2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2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3" dur="1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6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2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8" dur="1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7"/>
                  </p:tgtEl>
                </p:cond>
              </p:nextCondLst>
            </p:seq>
            <p:seq concurrent="1" nextAc="seek">
              <p:cTn id="129" restart="whenNotActive" fill="hold" evtFilter="cancelBubble" nodeType="interactiveSeq">
                <p:stCondLst>
                  <p:cond evt="onClick" delay="0">
                    <p:tgtEl>
                      <p:spTgt spid="2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0" fill="hold">
                      <p:stCondLst>
                        <p:cond delay="0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3" dur="1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0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2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8" dur="1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1"/>
                  </p:tgtEl>
                </p:cond>
              </p:nextCondLst>
            </p:seq>
            <p:seq concurrent="1" nextAc="seek">
              <p:cTn id="139" restart="whenNotActive" fill="hold" evtFilter="cancelBubble" nodeType="interactiveSeq">
                <p:stCondLst>
                  <p:cond evt="onClick" delay="0">
                    <p:tgtEl>
                      <p:spTgt spid="2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0" fill="hold">
                      <p:stCondLst>
                        <p:cond delay="0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3" dur="10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2"/>
                  </p:tgtEl>
                </p:cond>
              </p:nextCondLst>
            </p:seq>
            <p:seq concurrent="1" nextAc="seek">
              <p:cTn id="144" restart="whenNotActive" fill="hold" evtFilter="cancelBubble" nodeType="interactiveSeq">
                <p:stCondLst>
                  <p:cond evt="onClick" delay="0">
                    <p:tgtEl>
                      <p:spTgt spid="2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5" fill="hold">
                      <p:stCondLst>
                        <p:cond delay="0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8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3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2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3" dur="10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4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2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8" dur="10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5"/>
                  </p:tgtEl>
                </p:cond>
              </p:nextCondLst>
            </p:seq>
            <p:seq concurrent="1" nextAc="seek">
              <p:cTn id="159" restart="whenNotActive" fill="hold" evtFilter="cancelBubble" nodeType="interactiveSeq">
                <p:stCondLst>
                  <p:cond evt="onClick" delay="0">
                    <p:tgtEl>
                      <p:spTgt spid="2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0" fill="hold">
                      <p:stCondLst>
                        <p:cond delay="0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3" dur="1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2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500"/>
                            </p:stCondLst>
                            <p:childTnLst>
                              <p:par>
                                <p:cTn id="17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3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500"/>
                            </p:stCondLst>
                            <p:childTnLst>
                              <p:par>
                                <p:cTn id="1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7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7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2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2" dur="10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8"/>
                  </p:tgtEl>
                </p:cond>
              </p:nextCondLst>
            </p:seq>
            <p:seq concurrent="1" nextAc="seek">
              <p:cTn id="183" restart="whenNotActive" fill="hold" evtFilter="cancelBubble" nodeType="interactiveSeq">
                <p:stCondLst>
                  <p:cond evt="onClick" delay="0">
                    <p:tgtEl>
                      <p:spTgt spid="2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4" fill="hold">
                      <p:stCondLst>
                        <p:cond delay="0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7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9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2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2" dur="1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0"/>
                  </p:tgtEl>
                </p:cond>
              </p:nextCondLst>
            </p:seq>
          </p:childTnLst>
        </p:cTn>
      </p:par>
    </p:tnLst>
    <p:bldLst>
      <p:bldP spid="97" grpId="0" animBg="1"/>
      <p:bldP spid="272" grpId="0" animBg="1"/>
      <p:bldP spid="273" grpId="0" animBg="1"/>
      <p:bldP spid="274" grpId="0" animBg="1"/>
      <p:bldP spid="276" grpId="0" animBg="1"/>
      <p:bldP spid="277" grpId="0" animBg="1"/>
      <p:bldP spid="278" grpId="0" animBg="1"/>
      <p:bldP spid="279" grpId="0" animBg="1"/>
      <p:bldP spid="280" grpId="0" animBg="1"/>
      <p:bldP spid="197" grpId="0" animBg="1"/>
      <p:bldP spid="197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Прямоугольник 94"/>
          <p:cNvSpPr/>
          <p:nvPr/>
        </p:nvSpPr>
        <p:spPr>
          <a:xfrm>
            <a:off x="642910" y="642918"/>
            <a:ext cx="2214578" cy="2714644"/>
          </a:xfrm>
          <a:prstGeom prst="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15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" name="Стрелка вправо 96">
            <a:hlinkClick r:id="" action="ppaction://hlinkshowjump?jump=nextslide"/>
          </p:cNvPr>
          <p:cNvSpPr/>
          <p:nvPr/>
        </p:nvSpPr>
        <p:spPr>
          <a:xfrm>
            <a:off x="7643834" y="3786190"/>
            <a:ext cx="857256" cy="42862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28"/>
          <p:cNvGrpSpPr/>
          <p:nvPr/>
        </p:nvGrpSpPr>
        <p:grpSpPr>
          <a:xfrm>
            <a:off x="3000364" y="1142984"/>
            <a:ext cx="5572164" cy="3000396"/>
            <a:chOff x="1714480" y="1357298"/>
            <a:chExt cx="5572164" cy="3000396"/>
          </a:xfrm>
        </p:grpSpPr>
        <p:grpSp>
          <p:nvGrpSpPr>
            <p:cNvPr id="3" name="Группа 20"/>
            <p:cNvGrpSpPr/>
            <p:nvPr/>
          </p:nvGrpSpPr>
          <p:grpSpPr>
            <a:xfrm>
              <a:off x="4286248" y="1357298"/>
              <a:ext cx="428628" cy="3000396"/>
              <a:chOff x="4143372" y="1285860"/>
              <a:chExt cx="428628" cy="3000396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79" name="Прямоугольник 6"/>
              <p:cNvSpPr/>
              <p:nvPr/>
            </p:nvSpPr>
            <p:spPr>
              <a:xfrm>
                <a:off x="4143372" y="385762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0" name="Прямоугольник 7"/>
              <p:cNvSpPr/>
              <p:nvPr/>
            </p:nvSpPr>
            <p:spPr>
              <a:xfrm>
                <a:off x="4143372" y="3429000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1" name="Прямоугольник 8"/>
              <p:cNvSpPr/>
              <p:nvPr/>
            </p:nvSpPr>
            <p:spPr>
              <a:xfrm>
                <a:off x="4143372" y="3000372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2" name="Прямоугольник 9"/>
              <p:cNvSpPr/>
              <p:nvPr/>
            </p:nvSpPr>
            <p:spPr>
              <a:xfrm>
                <a:off x="4143372" y="2571744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3" name="Прямоугольник 10"/>
              <p:cNvSpPr/>
              <p:nvPr/>
            </p:nvSpPr>
            <p:spPr>
              <a:xfrm>
                <a:off x="4143372" y="2143116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4" name="Прямоугольник 11"/>
              <p:cNvSpPr/>
              <p:nvPr/>
            </p:nvSpPr>
            <p:spPr>
              <a:xfrm>
                <a:off x="4143372" y="171448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5" name="Прямоугольник 12"/>
              <p:cNvSpPr/>
              <p:nvPr/>
            </p:nvSpPr>
            <p:spPr>
              <a:xfrm>
                <a:off x="4143372" y="1285860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" name="Группа 35"/>
            <p:cNvGrpSpPr/>
            <p:nvPr/>
          </p:nvGrpSpPr>
          <p:grpSpPr>
            <a:xfrm>
              <a:off x="3857620" y="1357298"/>
              <a:ext cx="3429024" cy="428628"/>
              <a:chOff x="1643042" y="4929198"/>
              <a:chExt cx="3429024" cy="428628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71" name="Прямоугольник 170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2" name="Прямоугольник 171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3" name="Прямоугольник 172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4" name="Прямоугольник 173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5" name="Прямоугольник 174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6" name="Прямоугольник 175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7" name="Прямоугольник 176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8" name="Прямоугольник 177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" name="Группа 47"/>
            <p:cNvGrpSpPr/>
            <p:nvPr/>
          </p:nvGrpSpPr>
          <p:grpSpPr>
            <a:xfrm>
              <a:off x="3428992" y="3500438"/>
              <a:ext cx="2143140" cy="428628"/>
              <a:chOff x="1643042" y="4929198"/>
              <a:chExt cx="2143140" cy="428628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66" name="Прямоугольник 165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7" name="Прямоугольник 166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8" name="Прямоугольник 167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9" name="Прямоугольник 168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0" name="Прямоугольник 169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6" name="Группа 56"/>
            <p:cNvGrpSpPr/>
            <p:nvPr/>
          </p:nvGrpSpPr>
          <p:grpSpPr>
            <a:xfrm>
              <a:off x="1714480" y="3071810"/>
              <a:ext cx="3429024" cy="428628"/>
              <a:chOff x="1643042" y="4929198"/>
              <a:chExt cx="3429024" cy="428628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58" name="Прямоугольник 157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9" name="Прямоугольник 158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0" name="Прямоугольник 159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1" name="Прямоугольник 160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2" name="Прямоугольник 161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3" name="Прямоугольник 162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4" name="Прямоугольник 163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5" name="Прямоугольник 164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7" name="Группа 65"/>
            <p:cNvGrpSpPr/>
            <p:nvPr/>
          </p:nvGrpSpPr>
          <p:grpSpPr>
            <a:xfrm>
              <a:off x="3000364" y="1785926"/>
              <a:ext cx="1714512" cy="428628"/>
              <a:chOff x="1643042" y="4929198"/>
              <a:chExt cx="1714512" cy="428628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54" name="Прямоугольник 153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5" name="Прямоугольник 154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6" name="Прямоугольник 155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7" name="Прямоугольник 156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8" name="Группа 74"/>
            <p:cNvGrpSpPr/>
            <p:nvPr/>
          </p:nvGrpSpPr>
          <p:grpSpPr>
            <a:xfrm>
              <a:off x="2143108" y="2643182"/>
              <a:ext cx="3857652" cy="428628"/>
              <a:chOff x="1643042" y="4929198"/>
              <a:chExt cx="3857652" cy="428628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45" name="Прямоугольник 144"/>
              <p:cNvSpPr/>
              <p:nvPr/>
            </p:nvSpPr>
            <p:spPr>
              <a:xfrm>
                <a:off x="507206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6" name="Прямоугольник 145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7" name="Прямоугольник 146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8" name="Прямоугольник 147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9" name="Прямоугольник 148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0" name="Прямоугольник 149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1" name="Прямоугольник 150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2" name="Прямоугольник 151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3" name="Прямоугольник 152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9" name="Группа 35"/>
            <p:cNvGrpSpPr/>
            <p:nvPr/>
          </p:nvGrpSpPr>
          <p:grpSpPr>
            <a:xfrm>
              <a:off x="3000364" y="2214554"/>
              <a:ext cx="3429024" cy="428628"/>
              <a:chOff x="1643042" y="4929198"/>
              <a:chExt cx="3429024" cy="428628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37" name="Прямоугольник 136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8" name="Прямоугольник 137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9" name="Прямоугольник 138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0" name="Прямоугольник 139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1" name="Прямоугольник 140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2" name="Прямоугольник 141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3" name="Прямоугольник 142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4" name="Прямоугольник 143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186" name="Скругленный прямоугольник 185"/>
          <p:cNvSpPr/>
          <p:nvPr/>
        </p:nvSpPr>
        <p:spPr>
          <a:xfrm>
            <a:off x="785786" y="3643314"/>
            <a:ext cx="1928826" cy="50006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Загадка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9" name="Прямоугольник 6"/>
          <p:cNvSpPr/>
          <p:nvPr/>
        </p:nvSpPr>
        <p:spPr>
          <a:xfrm>
            <a:off x="5572132" y="3714752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0" name="Прямоугольник 7"/>
          <p:cNvSpPr/>
          <p:nvPr/>
        </p:nvSpPr>
        <p:spPr>
          <a:xfrm>
            <a:off x="5572132" y="328612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1" name="Прямоугольник 8"/>
          <p:cNvSpPr/>
          <p:nvPr/>
        </p:nvSpPr>
        <p:spPr>
          <a:xfrm>
            <a:off x="5572132" y="2857496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2" name="Прямоугольник 9"/>
          <p:cNvSpPr/>
          <p:nvPr/>
        </p:nvSpPr>
        <p:spPr>
          <a:xfrm>
            <a:off x="5572132" y="2428868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3" name="Прямоугольник 10"/>
          <p:cNvSpPr/>
          <p:nvPr/>
        </p:nvSpPr>
        <p:spPr>
          <a:xfrm>
            <a:off x="5572132" y="2000240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" name="Прямоугольник 11"/>
          <p:cNvSpPr/>
          <p:nvPr/>
        </p:nvSpPr>
        <p:spPr>
          <a:xfrm>
            <a:off x="5572132" y="1571612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5" name="Прямоугольник 12"/>
          <p:cNvSpPr/>
          <p:nvPr/>
        </p:nvSpPr>
        <p:spPr>
          <a:xfrm>
            <a:off x="5572132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2" name="Прямоугольник 221"/>
          <p:cNvSpPr/>
          <p:nvPr/>
        </p:nvSpPr>
        <p:spPr>
          <a:xfrm>
            <a:off x="7715272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3" name="Прямоугольник 222"/>
          <p:cNvSpPr/>
          <p:nvPr/>
        </p:nvSpPr>
        <p:spPr>
          <a:xfrm>
            <a:off x="8143900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4" name="Прямоугольник 223"/>
          <p:cNvSpPr/>
          <p:nvPr/>
        </p:nvSpPr>
        <p:spPr>
          <a:xfrm>
            <a:off x="7286644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" name="Прямоугольник 224"/>
          <p:cNvSpPr/>
          <p:nvPr/>
        </p:nvSpPr>
        <p:spPr>
          <a:xfrm>
            <a:off x="6858016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6" name="Прямоугольник 225"/>
          <p:cNvSpPr/>
          <p:nvPr/>
        </p:nvSpPr>
        <p:spPr>
          <a:xfrm>
            <a:off x="6429388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7" name="Прямоугольник 226"/>
          <p:cNvSpPr/>
          <p:nvPr/>
        </p:nvSpPr>
        <p:spPr>
          <a:xfrm>
            <a:off x="6000760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8" name="Прямоугольник 227"/>
          <p:cNvSpPr/>
          <p:nvPr/>
        </p:nvSpPr>
        <p:spPr>
          <a:xfrm>
            <a:off x="5572132" y="1142984"/>
            <a:ext cx="428628" cy="428628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9" name="Прямоугольник 228"/>
          <p:cNvSpPr/>
          <p:nvPr/>
        </p:nvSpPr>
        <p:spPr>
          <a:xfrm>
            <a:off x="5143504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8" name="Прямоугольник 247"/>
          <p:cNvSpPr/>
          <p:nvPr/>
        </p:nvSpPr>
        <p:spPr>
          <a:xfrm>
            <a:off x="5572132" y="1571612"/>
            <a:ext cx="428628" cy="428628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9" name="Прямоугольник 248"/>
          <p:cNvSpPr/>
          <p:nvPr/>
        </p:nvSpPr>
        <p:spPr>
          <a:xfrm>
            <a:off x="5143504" y="1571612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0" name="Прямоугольник 249"/>
          <p:cNvSpPr/>
          <p:nvPr/>
        </p:nvSpPr>
        <p:spPr>
          <a:xfrm>
            <a:off x="4714876" y="1571612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1" name="Прямоугольник 250"/>
          <p:cNvSpPr/>
          <p:nvPr/>
        </p:nvSpPr>
        <p:spPr>
          <a:xfrm>
            <a:off x="4286248" y="1571612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2" name="Прямоугольник 251"/>
          <p:cNvSpPr/>
          <p:nvPr/>
        </p:nvSpPr>
        <p:spPr>
          <a:xfrm>
            <a:off x="6858016" y="2000240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3" name="Прямоугольник 252"/>
          <p:cNvSpPr/>
          <p:nvPr/>
        </p:nvSpPr>
        <p:spPr>
          <a:xfrm>
            <a:off x="7286644" y="2000240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4" name="Прямоугольник 253"/>
          <p:cNvSpPr/>
          <p:nvPr/>
        </p:nvSpPr>
        <p:spPr>
          <a:xfrm>
            <a:off x="6429388" y="2000240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5" name="Прямоугольник 254"/>
          <p:cNvSpPr/>
          <p:nvPr/>
        </p:nvSpPr>
        <p:spPr>
          <a:xfrm>
            <a:off x="6000760" y="2000240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" name="Прямоугольник 255"/>
          <p:cNvSpPr/>
          <p:nvPr/>
        </p:nvSpPr>
        <p:spPr>
          <a:xfrm>
            <a:off x="5572132" y="2000240"/>
            <a:ext cx="428628" cy="428628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7" name="Прямоугольник 256"/>
          <p:cNvSpPr/>
          <p:nvPr/>
        </p:nvSpPr>
        <p:spPr>
          <a:xfrm>
            <a:off x="5143504" y="2000240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8" name="Прямоугольник 257"/>
          <p:cNvSpPr/>
          <p:nvPr/>
        </p:nvSpPr>
        <p:spPr>
          <a:xfrm>
            <a:off x="4714876" y="2000240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9" name="Прямоугольник 258"/>
          <p:cNvSpPr/>
          <p:nvPr/>
        </p:nvSpPr>
        <p:spPr>
          <a:xfrm>
            <a:off x="4286248" y="2000240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2" name="Прямоугольник 271"/>
          <p:cNvSpPr/>
          <p:nvPr/>
        </p:nvSpPr>
        <p:spPr>
          <a:xfrm>
            <a:off x="6858016" y="2428868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3" name="Прямоугольник 272"/>
          <p:cNvSpPr/>
          <p:nvPr/>
        </p:nvSpPr>
        <p:spPr>
          <a:xfrm>
            <a:off x="6000760" y="2428868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4" name="Прямоугольник 273"/>
          <p:cNvSpPr/>
          <p:nvPr/>
        </p:nvSpPr>
        <p:spPr>
          <a:xfrm>
            <a:off x="6429388" y="2428868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5" name="Прямоугольник 274"/>
          <p:cNvSpPr/>
          <p:nvPr/>
        </p:nvSpPr>
        <p:spPr>
          <a:xfrm>
            <a:off x="5572132" y="2428868"/>
            <a:ext cx="428628" cy="428628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" name="Прямоугольник 275"/>
          <p:cNvSpPr/>
          <p:nvPr/>
        </p:nvSpPr>
        <p:spPr>
          <a:xfrm>
            <a:off x="5143504" y="2428868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7" name="Прямоугольник 276"/>
          <p:cNvSpPr/>
          <p:nvPr/>
        </p:nvSpPr>
        <p:spPr>
          <a:xfrm>
            <a:off x="4714876" y="2428868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8" name="Прямоугольник 277"/>
          <p:cNvSpPr/>
          <p:nvPr/>
        </p:nvSpPr>
        <p:spPr>
          <a:xfrm>
            <a:off x="4286248" y="2428868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9" name="Прямоугольник 278"/>
          <p:cNvSpPr/>
          <p:nvPr/>
        </p:nvSpPr>
        <p:spPr>
          <a:xfrm>
            <a:off x="3857620" y="2428868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0" name="Прямоугольник 279"/>
          <p:cNvSpPr/>
          <p:nvPr/>
        </p:nvSpPr>
        <p:spPr>
          <a:xfrm>
            <a:off x="3428992" y="2428868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" name="Прямоугольник 134"/>
          <p:cNvSpPr/>
          <p:nvPr/>
        </p:nvSpPr>
        <p:spPr>
          <a:xfrm>
            <a:off x="2276583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36" name="Прямоугольник 135"/>
          <p:cNvSpPr/>
          <p:nvPr/>
        </p:nvSpPr>
        <p:spPr>
          <a:xfrm>
            <a:off x="2857488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</a:t>
            </a:r>
          </a:p>
        </p:txBody>
      </p:sp>
      <p:sp>
        <p:nvSpPr>
          <p:cNvPr id="187" name="Прямоугольник 186"/>
          <p:cNvSpPr/>
          <p:nvPr/>
        </p:nvSpPr>
        <p:spPr>
          <a:xfrm>
            <a:off x="3438393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188" name="Прямоугольник 187"/>
          <p:cNvSpPr/>
          <p:nvPr/>
        </p:nvSpPr>
        <p:spPr>
          <a:xfrm>
            <a:off x="4019298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</a:t>
            </a:r>
          </a:p>
        </p:txBody>
      </p:sp>
      <p:sp>
        <p:nvSpPr>
          <p:cNvPr id="198" name="Прямоугольник 197"/>
          <p:cNvSpPr/>
          <p:nvPr/>
        </p:nvSpPr>
        <p:spPr>
          <a:xfrm>
            <a:off x="4600202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</a:p>
        </p:txBody>
      </p:sp>
      <p:sp>
        <p:nvSpPr>
          <p:cNvPr id="199" name="Прямоугольник 198"/>
          <p:cNvSpPr/>
          <p:nvPr/>
        </p:nvSpPr>
        <p:spPr>
          <a:xfrm>
            <a:off x="5181107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200" name="Прямоугольник 199"/>
          <p:cNvSpPr/>
          <p:nvPr/>
        </p:nvSpPr>
        <p:spPr>
          <a:xfrm>
            <a:off x="5762012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Ё</a:t>
            </a:r>
          </a:p>
        </p:txBody>
      </p:sp>
      <p:sp>
        <p:nvSpPr>
          <p:cNvPr id="201" name="Прямоугольник 200"/>
          <p:cNvSpPr/>
          <p:nvPr/>
        </p:nvSpPr>
        <p:spPr>
          <a:xfrm>
            <a:off x="6342917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</a:t>
            </a:r>
          </a:p>
        </p:txBody>
      </p:sp>
      <p:sp>
        <p:nvSpPr>
          <p:cNvPr id="202" name="Прямоугольник 201"/>
          <p:cNvSpPr/>
          <p:nvPr/>
        </p:nvSpPr>
        <p:spPr>
          <a:xfrm>
            <a:off x="6923822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</a:p>
        </p:txBody>
      </p:sp>
      <p:sp>
        <p:nvSpPr>
          <p:cNvPr id="203" name="Прямоугольник 202"/>
          <p:cNvSpPr/>
          <p:nvPr/>
        </p:nvSpPr>
        <p:spPr>
          <a:xfrm>
            <a:off x="7504727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204" name="Прямоугольник 203"/>
          <p:cNvSpPr/>
          <p:nvPr/>
        </p:nvSpPr>
        <p:spPr>
          <a:xfrm>
            <a:off x="1986130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Й</a:t>
            </a:r>
          </a:p>
        </p:txBody>
      </p:sp>
      <p:sp>
        <p:nvSpPr>
          <p:cNvPr id="205" name="Прямоугольник 204"/>
          <p:cNvSpPr/>
          <p:nvPr/>
        </p:nvSpPr>
        <p:spPr>
          <a:xfrm>
            <a:off x="2567035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206" name="Прямоугольник 205"/>
          <p:cNvSpPr/>
          <p:nvPr/>
        </p:nvSpPr>
        <p:spPr>
          <a:xfrm>
            <a:off x="3147940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207" name="Прямоугольник 206"/>
          <p:cNvSpPr/>
          <p:nvPr/>
        </p:nvSpPr>
        <p:spPr>
          <a:xfrm>
            <a:off x="3728845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208" name="Прямоугольник 207"/>
          <p:cNvSpPr/>
          <p:nvPr/>
        </p:nvSpPr>
        <p:spPr>
          <a:xfrm>
            <a:off x="4309750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209" name="Прямоугольник 208"/>
          <p:cNvSpPr/>
          <p:nvPr/>
        </p:nvSpPr>
        <p:spPr>
          <a:xfrm>
            <a:off x="4890655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210" name="Прямоугольник 209"/>
          <p:cNvSpPr/>
          <p:nvPr/>
        </p:nvSpPr>
        <p:spPr>
          <a:xfrm>
            <a:off x="5471560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</a:p>
        </p:txBody>
      </p:sp>
      <p:sp>
        <p:nvSpPr>
          <p:cNvPr id="211" name="Прямоугольник 210"/>
          <p:cNvSpPr/>
          <p:nvPr/>
        </p:nvSpPr>
        <p:spPr>
          <a:xfrm>
            <a:off x="6052465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</p:txBody>
      </p:sp>
      <p:sp>
        <p:nvSpPr>
          <p:cNvPr id="212" name="Прямоугольник 211"/>
          <p:cNvSpPr/>
          <p:nvPr/>
        </p:nvSpPr>
        <p:spPr>
          <a:xfrm>
            <a:off x="6633370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213" name="Прямоугольник 212"/>
          <p:cNvSpPr/>
          <p:nvPr/>
        </p:nvSpPr>
        <p:spPr>
          <a:xfrm>
            <a:off x="7214274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214" name="Прямоугольник 213"/>
          <p:cNvSpPr/>
          <p:nvPr/>
        </p:nvSpPr>
        <p:spPr>
          <a:xfrm>
            <a:off x="7795179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</a:p>
        </p:txBody>
      </p:sp>
      <p:sp>
        <p:nvSpPr>
          <p:cNvPr id="215" name="Прямоугольник 214"/>
          <p:cNvSpPr/>
          <p:nvPr/>
        </p:nvSpPr>
        <p:spPr>
          <a:xfrm>
            <a:off x="1695678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</a:t>
            </a:r>
          </a:p>
        </p:txBody>
      </p:sp>
      <p:sp>
        <p:nvSpPr>
          <p:cNvPr id="216" name="Прямоугольник 215"/>
          <p:cNvSpPr/>
          <p:nvPr/>
        </p:nvSpPr>
        <p:spPr>
          <a:xfrm>
            <a:off x="2276583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</a:t>
            </a:r>
          </a:p>
        </p:txBody>
      </p:sp>
      <p:sp>
        <p:nvSpPr>
          <p:cNvPr id="217" name="Прямоугольник 216"/>
          <p:cNvSpPr/>
          <p:nvPr/>
        </p:nvSpPr>
        <p:spPr>
          <a:xfrm>
            <a:off x="2857488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</a:t>
            </a:r>
          </a:p>
        </p:txBody>
      </p:sp>
      <p:sp>
        <p:nvSpPr>
          <p:cNvPr id="218" name="Прямоугольник 217"/>
          <p:cNvSpPr/>
          <p:nvPr/>
        </p:nvSpPr>
        <p:spPr>
          <a:xfrm>
            <a:off x="3438393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</a:t>
            </a:r>
          </a:p>
        </p:txBody>
      </p:sp>
      <p:sp>
        <p:nvSpPr>
          <p:cNvPr id="219" name="Прямоугольник 218"/>
          <p:cNvSpPr/>
          <p:nvPr/>
        </p:nvSpPr>
        <p:spPr>
          <a:xfrm>
            <a:off x="4019298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</a:t>
            </a:r>
          </a:p>
        </p:txBody>
      </p:sp>
      <p:sp>
        <p:nvSpPr>
          <p:cNvPr id="220" name="Прямоугольник 219"/>
          <p:cNvSpPr/>
          <p:nvPr/>
        </p:nvSpPr>
        <p:spPr>
          <a:xfrm>
            <a:off x="4600202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</a:t>
            </a:r>
          </a:p>
        </p:txBody>
      </p:sp>
      <p:sp>
        <p:nvSpPr>
          <p:cNvPr id="271" name="Прямоугольник 270"/>
          <p:cNvSpPr/>
          <p:nvPr/>
        </p:nvSpPr>
        <p:spPr>
          <a:xfrm>
            <a:off x="5181107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Ъ</a:t>
            </a:r>
          </a:p>
        </p:txBody>
      </p:sp>
      <p:sp>
        <p:nvSpPr>
          <p:cNvPr id="281" name="Прямоугольник 280"/>
          <p:cNvSpPr/>
          <p:nvPr/>
        </p:nvSpPr>
        <p:spPr>
          <a:xfrm>
            <a:off x="5762012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Ы</a:t>
            </a:r>
          </a:p>
        </p:txBody>
      </p:sp>
      <p:sp>
        <p:nvSpPr>
          <p:cNvPr id="282" name="Прямоугольник 281"/>
          <p:cNvSpPr/>
          <p:nvPr/>
        </p:nvSpPr>
        <p:spPr>
          <a:xfrm>
            <a:off x="6342917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Ь</a:t>
            </a:r>
          </a:p>
        </p:txBody>
      </p:sp>
      <p:sp>
        <p:nvSpPr>
          <p:cNvPr id="283" name="Прямоугольник 282"/>
          <p:cNvSpPr/>
          <p:nvPr/>
        </p:nvSpPr>
        <p:spPr>
          <a:xfrm>
            <a:off x="6923822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</a:t>
            </a:r>
          </a:p>
        </p:txBody>
      </p:sp>
      <p:sp>
        <p:nvSpPr>
          <p:cNvPr id="284" name="Прямоугольник 283"/>
          <p:cNvSpPr/>
          <p:nvPr/>
        </p:nvSpPr>
        <p:spPr>
          <a:xfrm>
            <a:off x="7504727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</a:t>
            </a:r>
          </a:p>
        </p:txBody>
      </p:sp>
      <p:sp>
        <p:nvSpPr>
          <p:cNvPr id="285" name="Прямоугольник 284"/>
          <p:cNvSpPr/>
          <p:nvPr/>
        </p:nvSpPr>
        <p:spPr>
          <a:xfrm>
            <a:off x="8085632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642908" y="642918"/>
            <a:ext cx="2214579" cy="2731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6" name="Прямоугольник 195"/>
          <p:cNvSpPr/>
          <p:nvPr/>
        </p:nvSpPr>
        <p:spPr>
          <a:xfrm>
            <a:off x="642910" y="642918"/>
            <a:ext cx="2214578" cy="2714644"/>
          </a:xfrm>
          <a:prstGeom prst="rect">
            <a:avLst/>
          </a:prstGeom>
          <a:noFill/>
          <a:ln w="762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" name="Стрелка вниз 93"/>
          <p:cNvSpPr/>
          <p:nvPr/>
        </p:nvSpPr>
        <p:spPr>
          <a:xfrm rot="16200000">
            <a:off x="2643174" y="2857496"/>
            <a:ext cx="285752" cy="42862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7" name="Прямоугольник 286"/>
          <p:cNvSpPr/>
          <p:nvPr/>
        </p:nvSpPr>
        <p:spPr>
          <a:xfrm>
            <a:off x="5572132" y="2857496"/>
            <a:ext cx="428628" cy="428628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8" name="Прямоугольник 287"/>
          <p:cNvSpPr/>
          <p:nvPr/>
        </p:nvSpPr>
        <p:spPr>
          <a:xfrm>
            <a:off x="6000760" y="2857496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9" name="Прямоугольник 288"/>
          <p:cNvSpPr/>
          <p:nvPr/>
        </p:nvSpPr>
        <p:spPr>
          <a:xfrm>
            <a:off x="5143504" y="2857496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0" name="Прямоугольник 289"/>
          <p:cNvSpPr/>
          <p:nvPr/>
        </p:nvSpPr>
        <p:spPr>
          <a:xfrm>
            <a:off x="4714876" y="2857496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1" name="Прямоугольник 290"/>
          <p:cNvSpPr/>
          <p:nvPr/>
        </p:nvSpPr>
        <p:spPr>
          <a:xfrm>
            <a:off x="4286248" y="2857496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2" name="Прямоугольник 291"/>
          <p:cNvSpPr/>
          <p:nvPr/>
        </p:nvSpPr>
        <p:spPr>
          <a:xfrm>
            <a:off x="3857620" y="2857496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3" name="Прямоугольник 292"/>
          <p:cNvSpPr/>
          <p:nvPr/>
        </p:nvSpPr>
        <p:spPr>
          <a:xfrm>
            <a:off x="3428992" y="2857496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4" name="Прямоугольник 293"/>
          <p:cNvSpPr/>
          <p:nvPr/>
        </p:nvSpPr>
        <p:spPr>
          <a:xfrm>
            <a:off x="3000364" y="2857496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7" name="Скругленный прямоугольник 196"/>
          <p:cNvSpPr/>
          <p:nvPr/>
        </p:nvSpPr>
        <p:spPr>
          <a:xfrm>
            <a:off x="357158" y="428604"/>
            <a:ext cx="4714908" cy="3000396"/>
          </a:xfrm>
          <a:prstGeom prst="roundRect">
            <a:avLst/>
          </a:prstGeom>
          <a:solidFill>
            <a:srgbClr val="FFFF99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Нам даёт товар и чек</a:t>
            </a:r>
          </a:p>
          <a:p>
            <a:pPr algn="ctr" fontAlgn="base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философ, не мудрец</a:t>
            </a:r>
          </a:p>
          <a:p>
            <a:pPr algn="ctr" fontAlgn="base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не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суперчеловек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 fontAlgn="base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обычный ...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xit" presetSubtype="5" fill="hold" grpId="1" nodeType="afterEffect">
                                  <p:stCondLst>
                                    <p:cond delay="5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linds(vertical)">
                                      <p:cBhvr>
                                        <p:cTn id="10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8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" dur="1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9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2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1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1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2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9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2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2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4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3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9" dur="1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2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4" dur="1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2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9" dur="1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4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2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9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8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2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9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2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0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2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1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2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2" dur="1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2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2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7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3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2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2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4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2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7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2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6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2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00"/>
                            </p:stCondLst>
                            <p:childTnLst>
                              <p:par>
                                <p:cTn id="14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7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2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1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8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2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6" dur="1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9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2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1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0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2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6" dur="10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1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2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1" dur="1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1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2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6" dur="1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2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2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1" dur="1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3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2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6" dur="10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4"/>
                  </p:tgtEl>
                </p:cond>
              </p:nextCondLst>
            </p:seq>
            <p:seq concurrent="1" nextAc="seek">
              <p:cTn id="187" restart="whenNotActive" fill="hold" evtFilter="cancelBubble" nodeType="interactiveSeq">
                <p:stCondLst>
                  <p:cond evt="onClick" delay="0">
                    <p:tgtEl>
                      <p:spTgt spid="2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8" fill="hold">
                      <p:stCondLst>
                        <p:cond delay="0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1" dur="10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5"/>
                  </p:tgtEl>
                </p:cond>
              </p:nextCondLst>
            </p:seq>
          </p:childTnLst>
        </p:cTn>
      </p:par>
    </p:tnLst>
    <p:bldLst>
      <p:bldP spid="97" grpId="0" animBg="1"/>
      <p:bldP spid="288" grpId="0" animBg="1"/>
      <p:bldP spid="289" grpId="0" animBg="1"/>
      <p:bldP spid="290" grpId="0" animBg="1"/>
      <p:bldP spid="291" grpId="0" animBg="1"/>
      <p:bldP spid="292" grpId="0" animBg="1"/>
      <p:bldP spid="293" grpId="0" animBg="1"/>
      <p:bldP spid="294" grpId="0" animBg="1"/>
      <p:bldP spid="197" grpId="0" animBg="1"/>
      <p:bldP spid="197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Прямоугольник 94"/>
          <p:cNvSpPr/>
          <p:nvPr/>
        </p:nvSpPr>
        <p:spPr>
          <a:xfrm>
            <a:off x="642910" y="642918"/>
            <a:ext cx="2214578" cy="2714644"/>
          </a:xfrm>
          <a:prstGeom prst="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15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" name="Стрелка вправо 96">
            <a:hlinkClick r:id="" action="ppaction://hlinkshowjump?jump=nextslide"/>
          </p:cNvPr>
          <p:cNvSpPr/>
          <p:nvPr/>
        </p:nvSpPr>
        <p:spPr>
          <a:xfrm>
            <a:off x="7643834" y="3786190"/>
            <a:ext cx="857256" cy="42862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28"/>
          <p:cNvGrpSpPr/>
          <p:nvPr/>
        </p:nvGrpSpPr>
        <p:grpSpPr>
          <a:xfrm>
            <a:off x="3000364" y="1142984"/>
            <a:ext cx="5572164" cy="3000396"/>
            <a:chOff x="1714480" y="1357298"/>
            <a:chExt cx="5572164" cy="3000396"/>
          </a:xfrm>
        </p:grpSpPr>
        <p:grpSp>
          <p:nvGrpSpPr>
            <p:cNvPr id="3" name="Группа 20"/>
            <p:cNvGrpSpPr/>
            <p:nvPr/>
          </p:nvGrpSpPr>
          <p:grpSpPr>
            <a:xfrm>
              <a:off x="4286248" y="1357298"/>
              <a:ext cx="428628" cy="3000396"/>
              <a:chOff x="4143372" y="1285860"/>
              <a:chExt cx="428628" cy="3000396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79" name="Прямоугольник 6"/>
              <p:cNvSpPr/>
              <p:nvPr/>
            </p:nvSpPr>
            <p:spPr>
              <a:xfrm>
                <a:off x="4143372" y="385762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0" name="Прямоугольник 7"/>
              <p:cNvSpPr/>
              <p:nvPr/>
            </p:nvSpPr>
            <p:spPr>
              <a:xfrm>
                <a:off x="4143372" y="3429000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1" name="Прямоугольник 8"/>
              <p:cNvSpPr/>
              <p:nvPr/>
            </p:nvSpPr>
            <p:spPr>
              <a:xfrm>
                <a:off x="4143372" y="3000372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2" name="Прямоугольник 9"/>
              <p:cNvSpPr/>
              <p:nvPr/>
            </p:nvSpPr>
            <p:spPr>
              <a:xfrm>
                <a:off x="4143372" y="2571744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3" name="Прямоугольник 10"/>
              <p:cNvSpPr/>
              <p:nvPr/>
            </p:nvSpPr>
            <p:spPr>
              <a:xfrm>
                <a:off x="4143372" y="2143116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4" name="Прямоугольник 11"/>
              <p:cNvSpPr/>
              <p:nvPr/>
            </p:nvSpPr>
            <p:spPr>
              <a:xfrm>
                <a:off x="4143372" y="171448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5" name="Прямоугольник 12"/>
              <p:cNvSpPr/>
              <p:nvPr/>
            </p:nvSpPr>
            <p:spPr>
              <a:xfrm>
                <a:off x="4143372" y="1285860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" name="Группа 35"/>
            <p:cNvGrpSpPr/>
            <p:nvPr/>
          </p:nvGrpSpPr>
          <p:grpSpPr>
            <a:xfrm>
              <a:off x="3857620" y="1357298"/>
              <a:ext cx="3429024" cy="428628"/>
              <a:chOff x="1643042" y="4929198"/>
              <a:chExt cx="3429024" cy="428628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71" name="Прямоугольник 170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2" name="Прямоугольник 171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3" name="Прямоугольник 172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4" name="Прямоугольник 173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5" name="Прямоугольник 174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6" name="Прямоугольник 175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7" name="Прямоугольник 176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8" name="Прямоугольник 177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" name="Группа 47"/>
            <p:cNvGrpSpPr/>
            <p:nvPr/>
          </p:nvGrpSpPr>
          <p:grpSpPr>
            <a:xfrm>
              <a:off x="3428992" y="3500438"/>
              <a:ext cx="2143140" cy="428628"/>
              <a:chOff x="1643042" y="4929198"/>
              <a:chExt cx="2143140" cy="428628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66" name="Прямоугольник 165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7" name="Прямоугольник 166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8" name="Прямоугольник 167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9" name="Прямоугольник 168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0" name="Прямоугольник 169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6" name="Группа 56"/>
            <p:cNvGrpSpPr/>
            <p:nvPr/>
          </p:nvGrpSpPr>
          <p:grpSpPr>
            <a:xfrm>
              <a:off x="1714480" y="3071810"/>
              <a:ext cx="3429024" cy="428628"/>
              <a:chOff x="1643042" y="4929198"/>
              <a:chExt cx="3429024" cy="428628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58" name="Прямоугольник 157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9" name="Прямоугольник 158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0" name="Прямоугольник 159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1" name="Прямоугольник 160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2" name="Прямоугольник 161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3" name="Прямоугольник 162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4" name="Прямоугольник 163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5" name="Прямоугольник 164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7" name="Группа 65"/>
            <p:cNvGrpSpPr/>
            <p:nvPr/>
          </p:nvGrpSpPr>
          <p:grpSpPr>
            <a:xfrm>
              <a:off x="3000364" y="1785926"/>
              <a:ext cx="1714512" cy="428628"/>
              <a:chOff x="1643042" y="4929198"/>
              <a:chExt cx="1714512" cy="428628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54" name="Прямоугольник 153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5" name="Прямоугольник 154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6" name="Прямоугольник 155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7" name="Прямоугольник 156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8" name="Группа 74"/>
            <p:cNvGrpSpPr/>
            <p:nvPr/>
          </p:nvGrpSpPr>
          <p:grpSpPr>
            <a:xfrm>
              <a:off x="2143108" y="2643182"/>
              <a:ext cx="3857652" cy="428628"/>
              <a:chOff x="1643042" y="4929198"/>
              <a:chExt cx="3857652" cy="428628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45" name="Прямоугольник 144"/>
              <p:cNvSpPr/>
              <p:nvPr/>
            </p:nvSpPr>
            <p:spPr>
              <a:xfrm>
                <a:off x="507206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6" name="Прямоугольник 145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7" name="Прямоугольник 146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8" name="Прямоугольник 147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9" name="Прямоугольник 148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0" name="Прямоугольник 149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1" name="Прямоугольник 150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2" name="Прямоугольник 151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3" name="Прямоугольник 152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9" name="Группа 35"/>
            <p:cNvGrpSpPr/>
            <p:nvPr/>
          </p:nvGrpSpPr>
          <p:grpSpPr>
            <a:xfrm>
              <a:off x="3000364" y="2214554"/>
              <a:ext cx="3429024" cy="428628"/>
              <a:chOff x="1643042" y="4929198"/>
              <a:chExt cx="3429024" cy="428628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37" name="Прямоугольник 136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8" name="Прямоугольник 137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9" name="Прямоугольник 138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0" name="Прямоугольник 139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1" name="Прямоугольник 140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2" name="Прямоугольник 141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3" name="Прямоугольник 142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4" name="Прямоугольник 143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grp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186" name="Скругленный прямоугольник 185"/>
          <p:cNvSpPr/>
          <p:nvPr/>
        </p:nvSpPr>
        <p:spPr>
          <a:xfrm>
            <a:off x="785786" y="3643314"/>
            <a:ext cx="1928826" cy="50006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Загадка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9" name="Прямоугольник 6"/>
          <p:cNvSpPr/>
          <p:nvPr/>
        </p:nvSpPr>
        <p:spPr>
          <a:xfrm>
            <a:off x="5572132" y="3714752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0" name="Прямоугольник 7"/>
          <p:cNvSpPr/>
          <p:nvPr/>
        </p:nvSpPr>
        <p:spPr>
          <a:xfrm>
            <a:off x="5572132" y="328612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1" name="Прямоугольник 8"/>
          <p:cNvSpPr/>
          <p:nvPr/>
        </p:nvSpPr>
        <p:spPr>
          <a:xfrm>
            <a:off x="5572132" y="2857496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2" name="Прямоугольник 9"/>
          <p:cNvSpPr/>
          <p:nvPr/>
        </p:nvSpPr>
        <p:spPr>
          <a:xfrm>
            <a:off x="5572132" y="2428868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3" name="Прямоугольник 10"/>
          <p:cNvSpPr/>
          <p:nvPr/>
        </p:nvSpPr>
        <p:spPr>
          <a:xfrm>
            <a:off x="5572132" y="2000240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" name="Прямоугольник 11"/>
          <p:cNvSpPr/>
          <p:nvPr/>
        </p:nvSpPr>
        <p:spPr>
          <a:xfrm>
            <a:off x="5572132" y="1571612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5" name="Прямоугольник 12"/>
          <p:cNvSpPr/>
          <p:nvPr/>
        </p:nvSpPr>
        <p:spPr>
          <a:xfrm>
            <a:off x="5572132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2" name="Прямоугольник 221"/>
          <p:cNvSpPr/>
          <p:nvPr/>
        </p:nvSpPr>
        <p:spPr>
          <a:xfrm>
            <a:off x="7715272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3" name="Прямоугольник 222"/>
          <p:cNvSpPr/>
          <p:nvPr/>
        </p:nvSpPr>
        <p:spPr>
          <a:xfrm>
            <a:off x="8143900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4" name="Прямоугольник 223"/>
          <p:cNvSpPr/>
          <p:nvPr/>
        </p:nvSpPr>
        <p:spPr>
          <a:xfrm>
            <a:off x="7286644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" name="Прямоугольник 224"/>
          <p:cNvSpPr/>
          <p:nvPr/>
        </p:nvSpPr>
        <p:spPr>
          <a:xfrm>
            <a:off x="6858016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6" name="Прямоугольник 225"/>
          <p:cNvSpPr/>
          <p:nvPr/>
        </p:nvSpPr>
        <p:spPr>
          <a:xfrm>
            <a:off x="6429388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7" name="Прямоугольник 226"/>
          <p:cNvSpPr/>
          <p:nvPr/>
        </p:nvSpPr>
        <p:spPr>
          <a:xfrm>
            <a:off x="6000760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8" name="Прямоугольник 227"/>
          <p:cNvSpPr/>
          <p:nvPr/>
        </p:nvSpPr>
        <p:spPr>
          <a:xfrm>
            <a:off x="5572132" y="1142984"/>
            <a:ext cx="428628" cy="428628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9" name="Прямоугольник 228"/>
          <p:cNvSpPr/>
          <p:nvPr/>
        </p:nvSpPr>
        <p:spPr>
          <a:xfrm>
            <a:off x="5143504" y="114298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8" name="Прямоугольник 247"/>
          <p:cNvSpPr/>
          <p:nvPr/>
        </p:nvSpPr>
        <p:spPr>
          <a:xfrm>
            <a:off x="5572132" y="1571612"/>
            <a:ext cx="428628" cy="428628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9" name="Прямоугольник 248"/>
          <p:cNvSpPr/>
          <p:nvPr/>
        </p:nvSpPr>
        <p:spPr>
          <a:xfrm>
            <a:off x="5143504" y="1571612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0" name="Прямоугольник 249"/>
          <p:cNvSpPr/>
          <p:nvPr/>
        </p:nvSpPr>
        <p:spPr>
          <a:xfrm>
            <a:off x="4714876" y="1571612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1" name="Прямоугольник 250"/>
          <p:cNvSpPr/>
          <p:nvPr/>
        </p:nvSpPr>
        <p:spPr>
          <a:xfrm>
            <a:off x="4286248" y="1571612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2" name="Прямоугольник 251"/>
          <p:cNvSpPr/>
          <p:nvPr/>
        </p:nvSpPr>
        <p:spPr>
          <a:xfrm>
            <a:off x="6858016" y="2000240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3" name="Прямоугольник 252"/>
          <p:cNvSpPr/>
          <p:nvPr/>
        </p:nvSpPr>
        <p:spPr>
          <a:xfrm>
            <a:off x="7286644" y="2000240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4" name="Прямоугольник 253"/>
          <p:cNvSpPr/>
          <p:nvPr/>
        </p:nvSpPr>
        <p:spPr>
          <a:xfrm>
            <a:off x="6429388" y="2000240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5" name="Прямоугольник 254"/>
          <p:cNvSpPr/>
          <p:nvPr/>
        </p:nvSpPr>
        <p:spPr>
          <a:xfrm>
            <a:off x="6000760" y="2000240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" name="Прямоугольник 255"/>
          <p:cNvSpPr/>
          <p:nvPr/>
        </p:nvSpPr>
        <p:spPr>
          <a:xfrm>
            <a:off x="5572132" y="2000240"/>
            <a:ext cx="428628" cy="428628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7" name="Прямоугольник 256"/>
          <p:cNvSpPr/>
          <p:nvPr/>
        </p:nvSpPr>
        <p:spPr>
          <a:xfrm>
            <a:off x="5143504" y="2000240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8" name="Прямоугольник 257"/>
          <p:cNvSpPr/>
          <p:nvPr/>
        </p:nvSpPr>
        <p:spPr>
          <a:xfrm>
            <a:off x="4714876" y="2000240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9" name="Прямоугольник 258"/>
          <p:cNvSpPr/>
          <p:nvPr/>
        </p:nvSpPr>
        <p:spPr>
          <a:xfrm>
            <a:off x="4286248" y="2000240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2" name="Прямоугольник 271"/>
          <p:cNvSpPr/>
          <p:nvPr/>
        </p:nvSpPr>
        <p:spPr>
          <a:xfrm>
            <a:off x="6858016" y="2428868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3" name="Прямоугольник 272"/>
          <p:cNvSpPr/>
          <p:nvPr/>
        </p:nvSpPr>
        <p:spPr>
          <a:xfrm>
            <a:off x="6000760" y="2428868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4" name="Прямоугольник 273"/>
          <p:cNvSpPr/>
          <p:nvPr/>
        </p:nvSpPr>
        <p:spPr>
          <a:xfrm>
            <a:off x="6429388" y="2428868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5" name="Прямоугольник 274"/>
          <p:cNvSpPr/>
          <p:nvPr/>
        </p:nvSpPr>
        <p:spPr>
          <a:xfrm>
            <a:off x="5572132" y="2428868"/>
            <a:ext cx="428628" cy="428628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" name="Прямоугольник 275"/>
          <p:cNvSpPr/>
          <p:nvPr/>
        </p:nvSpPr>
        <p:spPr>
          <a:xfrm>
            <a:off x="5143504" y="2428868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7" name="Прямоугольник 276"/>
          <p:cNvSpPr/>
          <p:nvPr/>
        </p:nvSpPr>
        <p:spPr>
          <a:xfrm>
            <a:off x="4714876" y="2428868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8" name="Прямоугольник 277"/>
          <p:cNvSpPr/>
          <p:nvPr/>
        </p:nvSpPr>
        <p:spPr>
          <a:xfrm>
            <a:off x="4286248" y="2428868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9" name="Прямоугольник 278"/>
          <p:cNvSpPr/>
          <p:nvPr/>
        </p:nvSpPr>
        <p:spPr>
          <a:xfrm>
            <a:off x="3857620" y="2428868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0" name="Прямоугольник 279"/>
          <p:cNvSpPr/>
          <p:nvPr/>
        </p:nvSpPr>
        <p:spPr>
          <a:xfrm>
            <a:off x="3428992" y="2428868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" name="Стрелка вниз 93"/>
          <p:cNvSpPr/>
          <p:nvPr/>
        </p:nvSpPr>
        <p:spPr>
          <a:xfrm rot="16200000">
            <a:off x="4286248" y="3286124"/>
            <a:ext cx="285752" cy="42862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7" name="Прямоугольник 286"/>
          <p:cNvSpPr/>
          <p:nvPr/>
        </p:nvSpPr>
        <p:spPr>
          <a:xfrm>
            <a:off x="5572132" y="2857496"/>
            <a:ext cx="428628" cy="428628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8" name="Прямоугольник 287"/>
          <p:cNvSpPr/>
          <p:nvPr/>
        </p:nvSpPr>
        <p:spPr>
          <a:xfrm>
            <a:off x="6000760" y="2857496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9" name="Прямоугольник 288"/>
          <p:cNvSpPr/>
          <p:nvPr/>
        </p:nvSpPr>
        <p:spPr>
          <a:xfrm>
            <a:off x="5143504" y="2857496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0" name="Прямоугольник 289"/>
          <p:cNvSpPr/>
          <p:nvPr/>
        </p:nvSpPr>
        <p:spPr>
          <a:xfrm>
            <a:off x="4714876" y="2857496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1" name="Прямоугольник 290"/>
          <p:cNvSpPr/>
          <p:nvPr/>
        </p:nvSpPr>
        <p:spPr>
          <a:xfrm>
            <a:off x="4286248" y="2857496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2" name="Прямоугольник 291"/>
          <p:cNvSpPr/>
          <p:nvPr/>
        </p:nvSpPr>
        <p:spPr>
          <a:xfrm>
            <a:off x="3857620" y="2857496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3" name="Прямоугольник 292"/>
          <p:cNvSpPr/>
          <p:nvPr/>
        </p:nvSpPr>
        <p:spPr>
          <a:xfrm>
            <a:off x="3428992" y="2857496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4" name="Прямоугольник 293"/>
          <p:cNvSpPr/>
          <p:nvPr/>
        </p:nvSpPr>
        <p:spPr>
          <a:xfrm>
            <a:off x="3000364" y="2857496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1" name="Прямоугольник 220"/>
          <p:cNvSpPr/>
          <p:nvPr/>
        </p:nvSpPr>
        <p:spPr>
          <a:xfrm>
            <a:off x="2276583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230" name="Прямоугольник 229"/>
          <p:cNvSpPr/>
          <p:nvPr/>
        </p:nvSpPr>
        <p:spPr>
          <a:xfrm>
            <a:off x="2857488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</a:t>
            </a:r>
          </a:p>
        </p:txBody>
      </p:sp>
      <p:sp>
        <p:nvSpPr>
          <p:cNvPr id="231" name="Прямоугольник 230"/>
          <p:cNvSpPr/>
          <p:nvPr/>
        </p:nvSpPr>
        <p:spPr>
          <a:xfrm>
            <a:off x="3438393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232" name="Прямоугольник 231"/>
          <p:cNvSpPr/>
          <p:nvPr/>
        </p:nvSpPr>
        <p:spPr>
          <a:xfrm>
            <a:off x="4019298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</a:t>
            </a:r>
          </a:p>
        </p:txBody>
      </p:sp>
      <p:sp>
        <p:nvSpPr>
          <p:cNvPr id="233" name="Прямоугольник 232"/>
          <p:cNvSpPr/>
          <p:nvPr/>
        </p:nvSpPr>
        <p:spPr>
          <a:xfrm>
            <a:off x="4600202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</a:p>
        </p:txBody>
      </p:sp>
      <p:sp>
        <p:nvSpPr>
          <p:cNvPr id="234" name="Прямоугольник 233"/>
          <p:cNvSpPr/>
          <p:nvPr/>
        </p:nvSpPr>
        <p:spPr>
          <a:xfrm>
            <a:off x="5181107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235" name="Прямоугольник 234"/>
          <p:cNvSpPr/>
          <p:nvPr/>
        </p:nvSpPr>
        <p:spPr>
          <a:xfrm>
            <a:off x="5762012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Ё</a:t>
            </a:r>
          </a:p>
        </p:txBody>
      </p:sp>
      <p:sp>
        <p:nvSpPr>
          <p:cNvPr id="236" name="Прямоугольник 235"/>
          <p:cNvSpPr/>
          <p:nvPr/>
        </p:nvSpPr>
        <p:spPr>
          <a:xfrm>
            <a:off x="6342917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</a:t>
            </a:r>
          </a:p>
        </p:txBody>
      </p:sp>
      <p:sp>
        <p:nvSpPr>
          <p:cNvPr id="237" name="Прямоугольник 236"/>
          <p:cNvSpPr/>
          <p:nvPr/>
        </p:nvSpPr>
        <p:spPr>
          <a:xfrm>
            <a:off x="6923822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</a:p>
        </p:txBody>
      </p:sp>
      <p:sp>
        <p:nvSpPr>
          <p:cNvPr id="238" name="Прямоугольник 237"/>
          <p:cNvSpPr/>
          <p:nvPr/>
        </p:nvSpPr>
        <p:spPr>
          <a:xfrm>
            <a:off x="7504727" y="4500570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239" name="Прямоугольник 238"/>
          <p:cNvSpPr/>
          <p:nvPr/>
        </p:nvSpPr>
        <p:spPr>
          <a:xfrm>
            <a:off x="1986130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Й</a:t>
            </a:r>
          </a:p>
        </p:txBody>
      </p:sp>
      <p:sp>
        <p:nvSpPr>
          <p:cNvPr id="240" name="Прямоугольник 239"/>
          <p:cNvSpPr/>
          <p:nvPr/>
        </p:nvSpPr>
        <p:spPr>
          <a:xfrm>
            <a:off x="2567035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241" name="Прямоугольник 240"/>
          <p:cNvSpPr/>
          <p:nvPr/>
        </p:nvSpPr>
        <p:spPr>
          <a:xfrm>
            <a:off x="3147940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242" name="Прямоугольник 241"/>
          <p:cNvSpPr/>
          <p:nvPr/>
        </p:nvSpPr>
        <p:spPr>
          <a:xfrm>
            <a:off x="3728845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243" name="Прямоугольник 242"/>
          <p:cNvSpPr/>
          <p:nvPr/>
        </p:nvSpPr>
        <p:spPr>
          <a:xfrm>
            <a:off x="4309750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244" name="Прямоугольник 243"/>
          <p:cNvSpPr/>
          <p:nvPr/>
        </p:nvSpPr>
        <p:spPr>
          <a:xfrm>
            <a:off x="4890655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245" name="Прямоугольник 244"/>
          <p:cNvSpPr/>
          <p:nvPr/>
        </p:nvSpPr>
        <p:spPr>
          <a:xfrm>
            <a:off x="5471560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</a:p>
        </p:txBody>
      </p:sp>
      <p:sp>
        <p:nvSpPr>
          <p:cNvPr id="246" name="Прямоугольник 245"/>
          <p:cNvSpPr/>
          <p:nvPr/>
        </p:nvSpPr>
        <p:spPr>
          <a:xfrm>
            <a:off x="6052465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</p:txBody>
      </p:sp>
      <p:sp>
        <p:nvSpPr>
          <p:cNvPr id="247" name="Прямоугольник 246"/>
          <p:cNvSpPr/>
          <p:nvPr/>
        </p:nvSpPr>
        <p:spPr>
          <a:xfrm>
            <a:off x="6633370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260" name="Прямоугольник 259"/>
          <p:cNvSpPr/>
          <p:nvPr/>
        </p:nvSpPr>
        <p:spPr>
          <a:xfrm>
            <a:off x="7214274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261" name="Прямоугольник 260"/>
          <p:cNvSpPr/>
          <p:nvPr/>
        </p:nvSpPr>
        <p:spPr>
          <a:xfrm>
            <a:off x="7795179" y="5119389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</a:p>
        </p:txBody>
      </p:sp>
      <p:sp>
        <p:nvSpPr>
          <p:cNvPr id="262" name="Прямоугольник 261"/>
          <p:cNvSpPr/>
          <p:nvPr/>
        </p:nvSpPr>
        <p:spPr>
          <a:xfrm>
            <a:off x="1695678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</a:t>
            </a:r>
          </a:p>
        </p:txBody>
      </p:sp>
      <p:sp>
        <p:nvSpPr>
          <p:cNvPr id="263" name="Прямоугольник 262"/>
          <p:cNvSpPr/>
          <p:nvPr/>
        </p:nvSpPr>
        <p:spPr>
          <a:xfrm>
            <a:off x="2276583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</a:t>
            </a:r>
          </a:p>
        </p:txBody>
      </p:sp>
      <p:sp>
        <p:nvSpPr>
          <p:cNvPr id="264" name="Прямоугольник 263"/>
          <p:cNvSpPr/>
          <p:nvPr/>
        </p:nvSpPr>
        <p:spPr>
          <a:xfrm>
            <a:off x="2857488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</a:t>
            </a:r>
          </a:p>
        </p:txBody>
      </p:sp>
      <p:sp>
        <p:nvSpPr>
          <p:cNvPr id="265" name="Прямоугольник 264"/>
          <p:cNvSpPr/>
          <p:nvPr/>
        </p:nvSpPr>
        <p:spPr>
          <a:xfrm>
            <a:off x="3438393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</a:t>
            </a:r>
          </a:p>
        </p:txBody>
      </p:sp>
      <p:sp>
        <p:nvSpPr>
          <p:cNvPr id="266" name="Прямоугольник 265"/>
          <p:cNvSpPr/>
          <p:nvPr/>
        </p:nvSpPr>
        <p:spPr>
          <a:xfrm>
            <a:off x="4019298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</a:t>
            </a:r>
          </a:p>
        </p:txBody>
      </p:sp>
      <p:sp>
        <p:nvSpPr>
          <p:cNvPr id="267" name="Прямоугольник 266"/>
          <p:cNvSpPr/>
          <p:nvPr/>
        </p:nvSpPr>
        <p:spPr>
          <a:xfrm>
            <a:off x="4600202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</a:t>
            </a:r>
          </a:p>
        </p:txBody>
      </p:sp>
      <p:sp>
        <p:nvSpPr>
          <p:cNvPr id="268" name="Прямоугольник 267"/>
          <p:cNvSpPr/>
          <p:nvPr/>
        </p:nvSpPr>
        <p:spPr>
          <a:xfrm>
            <a:off x="5181107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Ъ</a:t>
            </a:r>
          </a:p>
        </p:txBody>
      </p:sp>
      <p:sp>
        <p:nvSpPr>
          <p:cNvPr id="269" name="Прямоугольник 268"/>
          <p:cNvSpPr/>
          <p:nvPr/>
        </p:nvSpPr>
        <p:spPr>
          <a:xfrm>
            <a:off x="5762012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Ы</a:t>
            </a:r>
          </a:p>
        </p:txBody>
      </p:sp>
      <p:sp>
        <p:nvSpPr>
          <p:cNvPr id="270" name="Прямоугольник 269"/>
          <p:cNvSpPr/>
          <p:nvPr/>
        </p:nvSpPr>
        <p:spPr>
          <a:xfrm>
            <a:off x="6342917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Ь</a:t>
            </a:r>
          </a:p>
        </p:txBody>
      </p:sp>
      <p:sp>
        <p:nvSpPr>
          <p:cNvPr id="286" name="Прямоугольник 285"/>
          <p:cNvSpPr/>
          <p:nvPr/>
        </p:nvSpPr>
        <p:spPr>
          <a:xfrm>
            <a:off x="6923822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</a:t>
            </a:r>
          </a:p>
        </p:txBody>
      </p:sp>
      <p:sp>
        <p:nvSpPr>
          <p:cNvPr id="295" name="Прямоугольник 294"/>
          <p:cNvSpPr/>
          <p:nvPr/>
        </p:nvSpPr>
        <p:spPr>
          <a:xfrm>
            <a:off x="7504727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</a:t>
            </a:r>
          </a:p>
        </p:txBody>
      </p:sp>
      <p:sp>
        <p:nvSpPr>
          <p:cNvPr id="296" name="Прямоугольник 295"/>
          <p:cNvSpPr/>
          <p:nvPr/>
        </p:nvSpPr>
        <p:spPr>
          <a:xfrm>
            <a:off x="8085632" y="5738208"/>
            <a:ext cx="522814" cy="562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9933FF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642908" y="642918"/>
            <a:ext cx="2214579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6" name="Прямоугольник 195"/>
          <p:cNvSpPr/>
          <p:nvPr/>
        </p:nvSpPr>
        <p:spPr>
          <a:xfrm>
            <a:off x="642910" y="642918"/>
            <a:ext cx="2214578" cy="2714644"/>
          </a:xfrm>
          <a:prstGeom prst="rect">
            <a:avLst/>
          </a:prstGeom>
          <a:noFill/>
          <a:ln w="762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8" name="Прямоугольник 297"/>
          <p:cNvSpPr/>
          <p:nvPr/>
        </p:nvSpPr>
        <p:spPr>
          <a:xfrm>
            <a:off x="6429388" y="328612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9" name="Прямоугольник 298"/>
          <p:cNvSpPr/>
          <p:nvPr/>
        </p:nvSpPr>
        <p:spPr>
          <a:xfrm>
            <a:off x="6000760" y="328612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0" name="Прямоугольник 299"/>
          <p:cNvSpPr/>
          <p:nvPr/>
        </p:nvSpPr>
        <p:spPr>
          <a:xfrm>
            <a:off x="5572132" y="3286124"/>
            <a:ext cx="428628" cy="428628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1" name="Прямоугольник 300"/>
          <p:cNvSpPr/>
          <p:nvPr/>
        </p:nvSpPr>
        <p:spPr>
          <a:xfrm>
            <a:off x="5143504" y="328612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2" name="Прямоугольник 301"/>
          <p:cNvSpPr/>
          <p:nvPr/>
        </p:nvSpPr>
        <p:spPr>
          <a:xfrm>
            <a:off x="4714876" y="3286124"/>
            <a:ext cx="428628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7" name="Скругленный прямоугольник 196"/>
          <p:cNvSpPr/>
          <p:nvPr/>
        </p:nvSpPr>
        <p:spPr>
          <a:xfrm>
            <a:off x="428596" y="500042"/>
            <a:ext cx="4714908" cy="3000396"/>
          </a:xfrm>
          <a:prstGeom prst="roundRect">
            <a:avLst/>
          </a:prstGeom>
          <a:solidFill>
            <a:srgbClr val="FFFF99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Красками </a:t>
            </a:r>
            <a:r>
              <a:rPr 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пахнет </a:t>
            </a:r>
            <a:endParaRPr lang="ru-RU" sz="2400" b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наш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юбиляр: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Тысячный дом покрасил  ...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xit" presetSubtype="5" fill="hold" grpId="1" nodeType="afterEffect">
                                  <p:stCondLst>
                                    <p:cond delay="5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linds(vertical)">
                                      <p:cBhvr>
                                        <p:cTn id="10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2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2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4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2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6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2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" dur="1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7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2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8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2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7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9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2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0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2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7" dur="1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1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2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2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2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8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3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2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3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4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2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8" dur="1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2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8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5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6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2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7" dur="1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7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2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2" dur="1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0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2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7" dur="1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1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2" dur="10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2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2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7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3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2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2" dur="10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4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2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7" dur="10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5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2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2" dur="1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"/>
                  </p:tgtEl>
                </p:cond>
              </p:nextCondLst>
            </p:seq>
            <p:seq concurrent="1" nextAc="seek">
              <p:cTn id="153" restart="whenNotActive" fill="hold" evtFilter="cancelBubble" nodeType="interactiveSeq">
                <p:stCondLst>
                  <p:cond evt="onClick" delay="0">
                    <p:tgtEl>
                      <p:spTgt spid="2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4" fill="hold">
                      <p:stCondLst>
                        <p:cond delay="0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7" dur="1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7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2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2" dur="10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8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2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7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9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2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2" dur="1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0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2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7" dur="1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2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2" dur="10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5"/>
                  </p:tgtEl>
                </p:cond>
              </p:nextCondLst>
            </p:seq>
            <p:seq concurrent="1" nextAc="seek">
              <p:cTn id="183" restart="whenNotActive" fill="hold" evtFilter="cancelBubble" nodeType="interactiveSeq">
                <p:stCondLst>
                  <p:cond evt="onClick" delay="0">
                    <p:tgtEl>
                      <p:spTgt spid="2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4" fill="hold">
                      <p:stCondLst>
                        <p:cond delay="0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8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6"/>
                  </p:tgtEl>
                </p:cond>
              </p:nextCondLst>
            </p:seq>
          </p:childTnLst>
        </p:cTn>
      </p:par>
    </p:tnLst>
    <p:bldLst>
      <p:bldP spid="97" grpId="0" animBg="1"/>
      <p:bldP spid="298" grpId="0" animBg="1"/>
      <p:bldP spid="299" grpId="0" animBg="1"/>
      <p:bldP spid="301" grpId="0" animBg="1"/>
      <p:bldP spid="302" grpId="0" animBg="1"/>
      <p:bldP spid="197" grpId="0" animBg="1"/>
      <p:bldP spid="197" grpId="1" animBg="1"/>
    </p:bldLst>
  </p:timing>
</p:sld>
</file>

<file path=ppt/theme/theme1.xml><?xml version="1.0" encoding="utf-8"?>
<a:theme xmlns:a="http://schemas.openxmlformats.org/drawingml/2006/main" name="1_Тема Office">
  <a:themeElements>
    <a:clrScheme name="Другая 2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30A0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575</Words>
  <Application>Microsoft Office PowerPoint</Application>
  <PresentationFormat>Экран (4:3)</PresentationFormat>
  <Paragraphs>478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Используемые источники: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User</cp:lastModifiedBy>
  <cp:revision>18</cp:revision>
  <dcterms:created xsi:type="dcterms:W3CDTF">2014-03-26T12:40:19Z</dcterms:created>
  <dcterms:modified xsi:type="dcterms:W3CDTF">2015-01-05T17:02:48Z</dcterms:modified>
</cp:coreProperties>
</file>